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sldIdLst>
    <p:sldId id="256" r:id="rId5"/>
    <p:sldId id="263" r:id="rId6"/>
    <p:sldId id="264" r:id="rId7"/>
    <p:sldId id="267" r:id="rId8"/>
    <p:sldId id="268" r:id="rId9"/>
    <p:sldId id="265" r:id="rId10"/>
    <p:sldId id="266" r:id="rId11"/>
    <p:sldId id="269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ngh, Rajendra" initials="SR" lastIdx="20" clrIdx="0">
    <p:extLst>
      <p:ext uri="{19B8F6BF-5375-455C-9EA6-DF929625EA0E}">
        <p15:presenceInfo xmlns:p15="http://schemas.microsoft.com/office/powerpoint/2012/main" userId="S::singh.3@coeit.osu.edu::8b4ed295-b98f-45f2-9881-6e3562071faf" providerId="AD"/>
      </p:ext>
    </p:extLst>
  </p:cmAuthor>
  <p:cmAuthor id="2" name="Casey Lane" initials="CL" lastIdx="5" clrIdx="1">
    <p:extLst>
      <p:ext uri="{19B8F6BF-5375-455C-9EA6-DF929625EA0E}">
        <p15:presenceInfo xmlns:p15="http://schemas.microsoft.com/office/powerpoint/2012/main" userId="S::crodgers@virtualinc.com::8b8db353-c0ef-40a8-a89b-3d49913123da" providerId="AD"/>
      </p:ext>
    </p:extLst>
  </p:cmAuthor>
  <p:cmAuthor id="3" name="Caitlin McAuslin" initials="CM" lastIdx="4" clrIdx="2">
    <p:extLst>
      <p:ext uri="{19B8F6BF-5375-455C-9EA6-DF929625EA0E}">
        <p15:presenceInfo xmlns:p15="http://schemas.microsoft.com/office/powerpoint/2012/main" userId="Caitlin McAuslin" providerId="None"/>
      </p:ext>
    </p:extLst>
  </p:cmAuthor>
  <p:cmAuthor id="4" name="Page, Juliet (Volpe)" initials="PJ(" lastIdx="1" clrIdx="3">
    <p:extLst>
      <p:ext uri="{19B8F6BF-5375-455C-9EA6-DF929625EA0E}">
        <p15:presenceInfo xmlns:p15="http://schemas.microsoft.com/office/powerpoint/2012/main" userId="S::Juliet.Page@ad.dot.gov::42dbfbae-018e-48f9-beec-55aff332ac2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3557"/>
    <a:srgbClr val="CC2A30"/>
    <a:srgbClr val="023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D4ACB8-4ED9-4434-BC27-8EEED6E3A9F7}" v="2" dt="2021-06-30T12:52:13.9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12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erine La Valley" userId="61f040b1-868c-4452-b8de-960035c7c353" providerId="ADAL" clId="{8018F14A-C3BC-4CA6-BAE9-D5392358A85A}"/>
    <pc:docChg chg="undo custSel addSld delSld modSld">
      <pc:chgData name="Catherine La Valley" userId="61f040b1-868c-4452-b8de-960035c7c353" providerId="ADAL" clId="{8018F14A-C3BC-4CA6-BAE9-D5392358A85A}" dt="2021-06-03T15:16:39.858" v="303" actId="20577"/>
      <pc:docMkLst>
        <pc:docMk/>
      </pc:docMkLst>
      <pc:sldChg chg="modSp mod">
        <pc:chgData name="Catherine La Valley" userId="61f040b1-868c-4452-b8de-960035c7c353" providerId="ADAL" clId="{8018F14A-C3BC-4CA6-BAE9-D5392358A85A}" dt="2021-06-03T15:16:39.858" v="303" actId="20577"/>
        <pc:sldMkLst>
          <pc:docMk/>
          <pc:sldMk cId="2720414749" sldId="256"/>
        </pc:sldMkLst>
        <pc:spChg chg="mod">
          <ac:chgData name="Catherine La Valley" userId="61f040b1-868c-4452-b8de-960035c7c353" providerId="ADAL" clId="{8018F14A-C3BC-4CA6-BAE9-D5392358A85A}" dt="2021-06-03T15:16:39.858" v="303" actId="20577"/>
          <ac:spMkLst>
            <pc:docMk/>
            <pc:sldMk cId="2720414749" sldId="256"/>
            <ac:spMk id="13" creationId="{6282C5B7-9C59-41C0-8960-A1D7F60C9BBB}"/>
          </ac:spMkLst>
        </pc:spChg>
      </pc:sldChg>
      <pc:sldChg chg="modSp mod">
        <pc:chgData name="Catherine La Valley" userId="61f040b1-868c-4452-b8de-960035c7c353" providerId="ADAL" clId="{8018F14A-C3BC-4CA6-BAE9-D5392358A85A}" dt="2021-06-03T15:13:17.016" v="301" actId="20577"/>
        <pc:sldMkLst>
          <pc:docMk/>
          <pc:sldMk cId="37700976" sldId="273"/>
        </pc:sldMkLst>
        <pc:graphicFrameChg chg="mod modGraphic">
          <ac:chgData name="Catherine La Valley" userId="61f040b1-868c-4452-b8de-960035c7c353" providerId="ADAL" clId="{8018F14A-C3BC-4CA6-BAE9-D5392358A85A}" dt="2021-06-03T15:13:17.016" v="301" actId="20577"/>
          <ac:graphicFrameMkLst>
            <pc:docMk/>
            <pc:sldMk cId="37700976" sldId="273"/>
            <ac:graphicFrameMk id="18" creationId="{3C77BFF7-B838-4683-9667-C7A61EC87B90}"/>
          </ac:graphicFrameMkLst>
        </pc:graphicFrameChg>
      </pc:sldChg>
      <pc:sldChg chg="delSp modSp add mod">
        <pc:chgData name="Catherine La Valley" userId="61f040b1-868c-4452-b8de-960035c7c353" providerId="ADAL" clId="{8018F14A-C3BC-4CA6-BAE9-D5392358A85A}" dt="2021-06-01T14:06:05.216" v="191" actId="14734"/>
        <pc:sldMkLst>
          <pc:docMk/>
          <pc:sldMk cId="1937780400" sldId="275"/>
        </pc:sldMkLst>
        <pc:spChg chg="del mod">
          <ac:chgData name="Catherine La Valley" userId="61f040b1-868c-4452-b8de-960035c7c353" providerId="ADAL" clId="{8018F14A-C3BC-4CA6-BAE9-D5392358A85A}" dt="2021-06-01T14:05:09.990" v="180" actId="478"/>
          <ac:spMkLst>
            <pc:docMk/>
            <pc:sldMk cId="1937780400" sldId="275"/>
            <ac:spMk id="4" creationId="{190FDE2D-19B8-4606-AA06-15EE8F4605D8}"/>
          </ac:spMkLst>
        </pc:spChg>
        <pc:spChg chg="mod">
          <ac:chgData name="Catherine La Valley" userId="61f040b1-868c-4452-b8de-960035c7c353" providerId="ADAL" clId="{8018F14A-C3BC-4CA6-BAE9-D5392358A85A}" dt="2021-06-01T14:05:21.059" v="182" actId="1076"/>
          <ac:spMkLst>
            <pc:docMk/>
            <pc:sldMk cId="1937780400" sldId="275"/>
            <ac:spMk id="15" creationId="{0C13A82D-AED3-443E-ADFC-FDB128B65045}"/>
          </ac:spMkLst>
        </pc:spChg>
        <pc:graphicFrameChg chg="mod modGraphic">
          <ac:chgData name="Catherine La Valley" userId="61f040b1-868c-4452-b8de-960035c7c353" providerId="ADAL" clId="{8018F14A-C3BC-4CA6-BAE9-D5392358A85A}" dt="2021-06-01T14:06:05.216" v="191" actId="14734"/>
          <ac:graphicFrameMkLst>
            <pc:docMk/>
            <pc:sldMk cId="1937780400" sldId="275"/>
            <ac:graphicFrameMk id="18" creationId="{1F7F959B-7939-489B-8A4A-BE35186D1167}"/>
          </ac:graphicFrameMkLst>
        </pc:graphicFrameChg>
      </pc:sldChg>
      <pc:sldChg chg="modSp add del mod">
        <pc:chgData name="Catherine La Valley" userId="61f040b1-868c-4452-b8de-960035c7c353" providerId="ADAL" clId="{8018F14A-C3BC-4CA6-BAE9-D5392358A85A}" dt="2021-06-01T12:55:51.584" v="14" actId="2696"/>
        <pc:sldMkLst>
          <pc:docMk/>
          <pc:sldMk cId="2059310014" sldId="275"/>
        </pc:sldMkLst>
        <pc:spChg chg="mod">
          <ac:chgData name="Catherine La Valley" userId="61f040b1-868c-4452-b8de-960035c7c353" providerId="ADAL" clId="{8018F14A-C3BC-4CA6-BAE9-D5392358A85A}" dt="2021-06-01T12:55:43.224" v="13" actId="20577"/>
          <ac:spMkLst>
            <pc:docMk/>
            <pc:sldMk cId="2059310014" sldId="275"/>
            <ac:spMk id="12" creationId="{F985F927-D8AD-4505-9053-9998DD56605C}"/>
          </ac:spMkLst>
        </pc:spChg>
      </pc:sldChg>
    </pc:docChg>
  </pc:docChgLst>
  <pc:docChgLst>
    <pc:chgData name="Casey Lane" userId="8b8db353-c0ef-40a8-a89b-3d49913123da" providerId="ADAL" clId="{C23226BC-2FA5-4D29-8606-B39E7F7748E2}"/>
    <pc:docChg chg="undo custSel modSld">
      <pc:chgData name="Casey Lane" userId="8b8db353-c0ef-40a8-a89b-3d49913123da" providerId="ADAL" clId="{C23226BC-2FA5-4D29-8606-B39E7F7748E2}" dt="2021-06-03T15:37:08.323" v="478" actId="20577"/>
      <pc:docMkLst>
        <pc:docMk/>
      </pc:docMkLst>
      <pc:sldChg chg="modSp mod">
        <pc:chgData name="Casey Lane" userId="8b8db353-c0ef-40a8-a89b-3d49913123da" providerId="ADAL" clId="{C23226BC-2FA5-4D29-8606-B39E7F7748E2}" dt="2021-06-03T12:48:59.706" v="19" actId="20577"/>
        <pc:sldMkLst>
          <pc:docMk/>
          <pc:sldMk cId="3361409358" sldId="263"/>
        </pc:sldMkLst>
        <pc:graphicFrameChg chg="modGraphic">
          <ac:chgData name="Casey Lane" userId="8b8db353-c0ef-40a8-a89b-3d49913123da" providerId="ADAL" clId="{C23226BC-2FA5-4D29-8606-B39E7F7748E2}" dt="2021-06-03T12:48:59.706" v="19" actId="20577"/>
          <ac:graphicFrameMkLst>
            <pc:docMk/>
            <pc:sldMk cId="3361409358" sldId="263"/>
            <ac:graphicFrameMk id="16" creationId="{3457CC7D-19F4-4504-8071-0C14FB0C7119}"/>
          </ac:graphicFrameMkLst>
        </pc:graphicFrameChg>
      </pc:sldChg>
      <pc:sldChg chg="modSp mod">
        <pc:chgData name="Casey Lane" userId="8b8db353-c0ef-40a8-a89b-3d49913123da" providerId="ADAL" clId="{C23226BC-2FA5-4D29-8606-B39E7F7748E2}" dt="2021-06-03T13:05:23.314" v="131" actId="20577"/>
        <pc:sldMkLst>
          <pc:docMk/>
          <pc:sldMk cId="2870184569" sldId="266"/>
        </pc:sldMkLst>
        <pc:graphicFrameChg chg="modGraphic">
          <ac:chgData name="Casey Lane" userId="8b8db353-c0ef-40a8-a89b-3d49913123da" providerId="ADAL" clId="{C23226BC-2FA5-4D29-8606-B39E7F7748E2}" dt="2021-06-03T13:05:23.314" v="131" actId="20577"/>
          <ac:graphicFrameMkLst>
            <pc:docMk/>
            <pc:sldMk cId="2870184569" sldId="266"/>
            <ac:graphicFrameMk id="20" creationId="{0BF8D07F-AE70-4B2F-8956-F009D249A4FF}"/>
          </ac:graphicFrameMkLst>
        </pc:graphicFrameChg>
      </pc:sldChg>
      <pc:sldChg chg="modSp mod">
        <pc:chgData name="Casey Lane" userId="8b8db353-c0ef-40a8-a89b-3d49913123da" providerId="ADAL" clId="{C23226BC-2FA5-4D29-8606-B39E7F7748E2}" dt="2021-06-03T13:57:37.924" v="358" actId="20577"/>
        <pc:sldMkLst>
          <pc:docMk/>
          <pc:sldMk cId="1158972921" sldId="269"/>
        </pc:sldMkLst>
        <pc:graphicFrameChg chg="modGraphic">
          <ac:chgData name="Casey Lane" userId="8b8db353-c0ef-40a8-a89b-3d49913123da" providerId="ADAL" clId="{C23226BC-2FA5-4D29-8606-B39E7F7748E2}" dt="2021-06-03T13:57:37.924" v="358" actId="20577"/>
          <ac:graphicFrameMkLst>
            <pc:docMk/>
            <pc:sldMk cId="1158972921" sldId="269"/>
            <ac:graphicFrameMk id="13" creationId="{18F800E6-FFB3-4328-B600-9EB70EC929C4}"/>
          </ac:graphicFrameMkLst>
        </pc:graphicFrameChg>
      </pc:sldChg>
      <pc:sldChg chg="modSp mod">
        <pc:chgData name="Casey Lane" userId="8b8db353-c0ef-40a8-a89b-3d49913123da" providerId="ADAL" clId="{C23226BC-2FA5-4D29-8606-B39E7F7748E2}" dt="2021-06-03T13:58:34.571" v="374" actId="20577"/>
        <pc:sldMkLst>
          <pc:docMk/>
          <pc:sldMk cId="3188296017" sldId="272"/>
        </pc:sldMkLst>
        <pc:graphicFrameChg chg="mod modGraphic">
          <ac:chgData name="Casey Lane" userId="8b8db353-c0ef-40a8-a89b-3d49913123da" providerId="ADAL" clId="{C23226BC-2FA5-4D29-8606-B39E7F7748E2}" dt="2021-06-03T13:58:34.571" v="374" actId="20577"/>
          <ac:graphicFrameMkLst>
            <pc:docMk/>
            <pc:sldMk cId="3188296017" sldId="272"/>
            <ac:graphicFrameMk id="16" creationId="{D64E9761-02E9-4DFA-84D0-4792A47C143B}"/>
          </ac:graphicFrameMkLst>
        </pc:graphicFrameChg>
      </pc:sldChg>
      <pc:sldChg chg="modSp mod">
        <pc:chgData name="Casey Lane" userId="8b8db353-c0ef-40a8-a89b-3d49913123da" providerId="ADAL" clId="{C23226BC-2FA5-4D29-8606-B39E7F7748E2}" dt="2021-06-03T15:37:08.323" v="478" actId="20577"/>
        <pc:sldMkLst>
          <pc:docMk/>
          <pc:sldMk cId="37700976" sldId="273"/>
        </pc:sldMkLst>
        <pc:graphicFrameChg chg="modGraphic">
          <ac:chgData name="Casey Lane" userId="8b8db353-c0ef-40a8-a89b-3d49913123da" providerId="ADAL" clId="{C23226BC-2FA5-4D29-8606-B39E7F7748E2}" dt="2021-06-03T15:37:08.323" v="478" actId="20577"/>
          <ac:graphicFrameMkLst>
            <pc:docMk/>
            <pc:sldMk cId="37700976" sldId="273"/>
            <ac:graphicFrameMk id="18" creationId="{3C77BFF7-B838-4683-9667-C7A61EC87B90}"/>
          </ac:graphicFrameMkLst>
        </pc:graphicFrameChg>
      </pc:sldChg>
      <pc:sldChg chg="modSp mod">
        <pc:chgData name="Casey Lane" userId="8b8db353-c0ef-40a8-a89b-3d49913123da" providerId="ADAL" clId="{C23226BC-2FA5-4D29-8606-B39E7F7748E2}" dt="2021-06-03T13:17:54.241" v="226" actId="20577"/>
        <pc:sldMkLst>
          <pc:docMk/>
          <pc:sldMk cId="3476996013" sldId="274"/>
        </pc:sldMkLst>
        <pc:spChg chg="mod">
          <ac:chgData name="Casey Lane" userId="8b8db353-c0ef-40a8-a89b-3d49913123da" providerId="ADAL" clId="{C23226BC-2FA5-4D29-8606-B39E7F7748E2}" dt="2021-06-03T13:15:13.557" v="204" actId="20577"/>
          <ac:spMkLst>
            <pc:docMk/>
            <pc:sldMk cId="3476996013" sldId="274"/>
            <ac:spMk id="4" creationId="{190FDE2D-19B8-4606-AA06-15EE8F4605D8}"/>
          </ac:spMkLst>
        </pc:spChg>
        <pc:graphicFrameChg chg="modGraphic">
          <ac:chgData name="Casey Lane" userId="8b8db353-c0ef-40a8-a89b-3d49913123da" providerId="ADAL" clId="{C23226BC-2FA5-4D29-8606-B39E7F7748E2}" dt="2021-06-03T13:17:54.241" v="226" actId="20577"/>
          <ac:graphicFrameMkLst>
            <pc:docMk/>
            <pc:sldMk cId="3476996013" sldId="274"/>
            <ac:graphicFrameMk id="18" creationId="{1F7F959B-7939-489B-8A4A-BE35186D1167}"/>
          </ac:graphicFrameMkLst>
        </pc:graphicFrameChg>
      </pc:sldChg>
      <pc:sldChg chg="modSp mod">
        <pc:chgData name="Casey Lane" userId="8b8db353-c0ef-40a8-a89b-3d49913123da" providerId="ADAL" clId="{C23226BC-2FA5-4D29-8606-B39E7F7748E2}" dt="2021-06-03T14:04:04.898" v="477" actId="113"/>
        <pc:sldMkLst>
          <pc:docMk/>
          <pc:sldMk cId="1937780400" sldId="275"/>
        </pc:sldMkLst>
        <pc:spChg chg="mod">
          <ac:chgData name="Casey Lane" userId="8b8db353-c0ef-40a8-a89b-3d49913123da" providerId="ADAL" clId="{C23226BC-2FA5-4D29-8606-B39E7F7748E2}" dt="2021-06-03T13:51:22.850" v="249" actId="27636"/>
          <ac:spMkLst>
            <pc:docMk/>
            <pc:sldMk cId="1937780400" sldId="275"/>
            <ac:spMk id="15" creationId="{0C13A82D-AED3-443E-ADFC-FDB128B65045}"/>
          </ac:spMkLst>
        </pc:spChg>
        <pc:graphicFrameChg chg="mod modGraphic">
          <ac:chgData name="Casey Lane" userId="8b8db353-c0ef-40a8-a89b-3d49913123da" providerId="ADAL" clId="{C23226BC-2FA5-4D29-8606-B39E7F7748E2}" dt="2021-06-03T14:04:04.898" v="477" actId="113"/>
          <ac:graphicFrameMkLst>
            <pc:docMk/>
            <pc:sldMk cId="1937780400" sldId="275"/>
            <ac:graphicFrameMk id="18" creationId="{1F7F959B-7939-489B-8A4A-BE35186D1167}"/>
          </ac:graphicFrameMkLst>
        </pc:graphicFrameChg>
      </pc:sldChg>
    </pc:docChg>
  </pc:docChgLst>
  <pc:docChgLst>
    <pc:chgData name="Casey Lane" userId="8b8db353-c0ef-40a8-a89b-3d49913123da" providerId="ADAL" clId="{FF202E20-D167-4CA7-80FE-3EF0907B840F}"/>
    <pc:docChg chg="undo redo custSel addSld delSld modSld">
      <pc:chgData name="Casey Lane" userId="8b8db353-c0ef-40a8-a89b-3d49913123da" providerId="ADAL" clId="{FF202E20-D167-4CA7-80FE-3EF0907B840F}" dt="2021-06-08T12:55:14.288" v="47" actId="1036"/>
      <pc:docMkLst>
        <pc:docMk/>
      </pc:docMkLst>
      <pc:sldChg chg="modSp mod">
        <pc:chgData name="Casey Lane" userId="8b8db353-c0ef-40a8-a89b-3d49913123da" providerId="ADAL" clId="{FF202E20-D167-4CA7-80FE-3EF0907B840F}" dt="2021-06-08T12:55:14.288" v="47" actId="1036"/>
        <pc:sldMkLst>
          <pc:docMk/>
          <pc:sldMk cId="2720414749" sldId="256"/>
        </pc:sldMkLst>
        <pc:spChg chg="mod">
          <ac:chgData name="Casey Lane" userId="8b8db353-c0ef-40a8-a89b-3d49913123da" providerId="ADAL" clId="{FF202E20-D167-4CA7-80FE-3EF0907B840F}" dt="2021-06-08T12:55:14.288" v="47" actId="1036"/>
          <ac:spMkLst>
            <pc:docMk/>
            <pc:sldMk cId="2720414749" sldId="256"/>
            <ac:spMk id="13" creationId="{6282C5B7-9C59-41C0-8960-A1D7F60C9BBB}"/>
          </ac:spMkLst>
        </pc:spChg>
      </pc:sldChg>
      <pc:sldChg chg="delSp modSp mod">
        <pc:chgData name="Casey Lane" userId="8b8db353-c0ef-40a8-a89b-3d49913123da" providerId="ADAL" clId="{FF202E20-D167-4CA7-80FE-3EF0907B840F}" dt="2021-06-08T12:54:13.807" v="3" actId="478"/>
        <pc:sldMkLst>
          <pc:docMk/>
          <pc:sldMk cId="3361409358" sldId="263"/>
        </pc:sldMkLst>
        <pc:spChg chg="mod">
          <ac:chgData name="Casey Lane" userId="8b8db353-c0ef-40a8-a89b-3d49913123da" providerId="ADAL" clId="{FF202E20-D167-4CA7-80FE-3EF0907B840F}" dt="2021-06-08T12:54:10.999" v="2" actId="20577"/>
          <ac:spMkLst>
            <pc:docMk/>
            <pc:sldMk cId="3361409358" sldId="263"/>
            <ac:spMk id="19" creationId="{5722E9BB-7578-40D4-A437-AE53B3FB9DF1}"/>
          </ac:spMkLst>
        </pc:spChg>
        <pc:spChg chg="del">
          <ac:chgData name="Casey Lane" userId="8b8db353-c0ef-40a8-a89b-3d49913123da" providerId="ADAL" clId="{FF202E20-D167-4CA7-80FE-3EF0907B840F}" dt="2021-06-08T12:54:13.807" v="3" actId="478"/>
          <ac:spMkLst>
            <pc:docMk/>
            <pc:sldMk cId="3361409358" sldId="263"/>
            <ac:spMk id="24" creationId="{7F153598-0BE2-4DA2-94B9-E017DF00B3FA}"/>
          </ac:spMkLst>
        </pc:spChg>
        <pc:graphicFrameChg chg="del">
          <ac:chgData name="Casey Lane" userId="8b8db353-c0ef-40a8-a89b-3d49913123da" providerId="ADAL" clId="{FF202E20-D167-4CA7-80FE-3EF0907B840F}" dt="2021-06-08T12:54:02.730" v="0" actId="478"/>
          <ac:graphicFrameMkLst>
            <pc:docMk/>
            <pc:sldMk cId="3361409358" sldId="263"/>
            <ac:graphicFrameMk id="15" creationId="{9BC39C4B-E19F-45ED-A7E1-416654E2875D}"/>
          </ac:graphicFrameMkLst>
        </pc:graphicFrameChg>
        <pc:graphicFrameChg chg="del">
          <ac:chgData name="Casey Lane" userId="8b8db353-c0ef-40a8-a89b-3d49913123da" providerId="ADAL" clId="{FF202E20-D167-4CA7-80FE-3EF0907B840F}" dt="2021-06-08T12:54:04.849" v="1" actId="478"/>
          <ac:graphicFrameMkLst>
            <pc:docMk/>
            <pc:sldMk cId="3361409358" sldId="263"/>
            <ac:graphicFrameMk id="16" creationId="{3457CC7D-19F4-4504-8071-0C14FB0C7119}"/>
          </ac:graphicFrameMkLst>
        </pc:graphicFrameChg>
      </pc:sldChg>
      <pc:sldChg chg="add">
        <pc:chgData name="Casey Lane" userId="8b8db353-c0ef-40a8-a89b-3d49913123da" providerId="ADAL" clId="{FF202E20-D167-4CA7-80FE-3EF0907B840F}" dt="2021-06-08T12:54:21.726" v="11" actId="2890"/>
        <pc:sldMkLst>
          <pc:docMk/>
          <pc:sldMk cId="3234166277" sldId="264"/>
        </pc:sldMkLst>
      </pc:sldChg>
      <pc:sldChg chg="del">
        <pc:chgData name="Casey Lane" userId="8b8db353-c0ef-40a8-a89b-3d49913123da" providerId="ADAL" clId="{FF202E20-D167-4CA7-80FE-3EF0907B840F}" dt="2021-06-08T12:54:19.366" v="10" actId="47"/>
        <pc:sldMkLst>
          <pc:docMk/>
          <pc:sldMk cId="720867143" sldId="265"/>
        </pc:sldMkLst>
      </pc:sldChg>
      <pc:sldChg chg="add">
        <pc:chgData name="Casey Lane" userId="8b8db353-c0ef-40a8-a89b-3d49913123da" providerId="ADAL" clId="{FF202E20-D167-4CA7-80FE-3EF0907B840F}" dt="2021-06-08T12:54:25.062" v="12" actId="2890"/>
        <pc:sldMkLst>
          <pc:docMk/>
          <pc:sldMk cId="3415456791" sldId="265"/>
        </pc:sldMkLst>
      </pc:sldChg>
      <pc:sldChg chg="del">
        <pc:chgData name="Casey Lane" userId="8b8db353-c0ef-40a8-a89b-3d49913123da" providerId="ADAL" clId="{FF202E20-D167-4CA7-80FE-3EF0907B840F}" dt="2021-06-08T12:54:16.559" v="4" actId="47"/>
        <pc:sldMkLst>
          <pc:docMk/>
          <pc:sldMk cId="2870184569" sldId="266"/>
        </pc:sldMkLst>
      </pc:sldChg>
      <pc:sldChg chg="del">
        <pc:chgData name="Casey Lane" userId="8b8db353-c0ef-40a8-a89b-3d49913123da" providerId="ADAL" clId="{FF202E20-D167-4CA7-80FE-3EF0907B840F}" dt="2021-06-08T12:54:17.932" v="7" actId="47"/>
        <pc:sldMkLst>
          <pc:docMk/>
          <pc:sldMk cId="1158972921" sldId="269"/>
        </pc:sldMkLst>
      </pc:sldChg>
      <pc:sldChg chg="del">
        <pc:chgData name="Casey Lane" userId="8b8db353-c0ef-40a8-a89b-3d49913123da" providerId="ADAL" clId="{FF202E20-D167-4CA7-80FE-3EF0907B840F}" dt="2021-06-08T12:54:18.386" v="8" actId="47"/>
        <pc:sldMkLst>
          <pc:docMk/>
          <pc:sldMk cId="3188296017" sldId="272"/>
        </pc:sldMkLst>
      </pc:sldChg>
      <pc:sldChg chg="del">
        <pc:chgData name="Casey Lane" userId="8b8db353-c0ef-40a8-a89b-3d49913123da" providerId="ADAL" clId="{FF202E20-D167-4CA7-80FE-3EF0907B840F}" dt="2021-06-08T12:54:18.786" v="9" actId="47"/>
        <pc:sldMkLst>
          <pc:docMk/>
          <pc:sldMk cId="37700976" sldId="273"/>
        </pc:sldMkLst>
      </pc:sldChg>
      <pc:sldChg chg="del">
        <pc:chgData name="Casey Lane" userId="8b8db353-c0ef-40a8-a89b-3d49913123da" providerId="ADAL" clId="{FF202E20-D167-4CA7-80FE-3EF0907B840F}" dt="2021-06-08T12:54:17.142" v="5" actId="47"/>
        <pc:sldMkLst>
          <pc:docMk/>
          <pc:sldMk cId="3476996013" sldId="274"/>
        </pc:sldMkLst>
      </pc:sldChg>
      <pc:sldChg chg="del">
        <pc:chgData name="Casey Lane" userId="8b8db353-c0ef-40a8-a89b-3d49913123da" providerId="ADAL" clId="{FF202E20-D167-4CA7-80FE-3EF0907B840F}" dt="2021-06-08T12:54:17.582" v="6" actId="47"/>
        <pc:sldMkLst>
          <pc:docMk/>
          <pc:sldMk cId="1937780400" sldId="275"/>
        </pc:sldMkLst>
      </pc:sldChg>
    </pc:docChg>
  </pc:docChgLst>
  <pc:docChgLst>
    <pc:chgData name="Casey Lane" userId="S::crodgers@virtualinc.com::8b8db353-c0ef-40a8-a89b-3d49913123da" providerId="AD" clId="Web-{AAA8DC05-12E9-0334-F091-632CFCE219D8}"/>
    <pc:docChg chg="modSld">
      <pc:chgData name="Casey Lane" userId="S::crodgers@virtualinc.com::8b8db353-c0ef-40a8-a89b-3d49913123da" providerId="AD" clId="Web-{AAA8DC05-12E9-0334-F091-632CFCE219D8}" dt="2021-06-10T13:37:40.993" v="66" actId="20577"/>
      <pc:docMkLst>
        <pc:docMk/>
      </pc:docMkLst>
      <pc:sldChg chg="modSp">
        <pc:chgData name="Casey Lane" userId="S::crodgers@virtualinc.com::8b8db353-c0ef-40a8-a89b-3d49913123da" providerId="AD" clId="Web-{AAA8DC05-12E9-0334-F091-632CFCE219D8}" dt="2021-06-10T13:37:40.993" v="66" actId="20577"/>
        <pc:sldMkLst>
          <pc:docMk/>
          <pc:sldMk cId="2720414749" sldId="256"/>
        </pc:sldMkLst>
        <pc:spChg chg="mod">
          <ac:chgData name="Casey Lane" userId="S::crodgers@virtualinc.com::8b8db353-c0ef-40a8-a89b-3d49913123da" providerId="AD" clId="Web-{AAA8DC05-12E9-0334-F091-632CFCE219D8}" dt="2021-06-10T13:37:40.993" v="66" actId="20577"/>
          <ac:spMkLst>
            <pc:docMk/>
            <pc:sldMk cId="2720414749" sldId="256"/>
            <ac:spMk id="13" creationId="{6282C5B7-9C59-41C0-8960-A1D7F60C9BB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91F01-8541-48ED-83CB-47420B748BAF}" type="datetimeFigureOut">
              <a:rPr lang="en-US" smtClean="0"/>
              <a:t>7/16/2021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9C019-89F3-4792-9454-D7AF7D89D8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074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4BFD4-16BE-4CA8-8A9E-FD6FB9E4B22F}" type="datetime1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CD82-2425-4548-953E-324415E77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251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6E47B-0094-4B50-A761-7DA1607ED545}" type="datetime1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CD82-2425-4548-953E-324415E77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590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65D27-6535-4921-8BE9-E2D4756BD7A3}" type="datetime1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CD82-2425-4548-953E-324415E77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10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5239A-21B0-4CF2-B056-05B1585C390E}" type="datetime1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CD82-2425-4548-953E-324415E77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CDF11-D815-4449-A242-6DE097287D65}" type="datetime1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CD82-2425-4548-953E-324415E77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73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E45E4-3402-4231-9895-73DD2AF963BA}" type="datetime1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CD82-2425-4548-953E-324415E77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15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2B4FE-43F7-42FC-9D0C-692E6628EAA0}" type="datetime1">
              <a:rPr lang="en-US" smtClean="0"/>
              <a:t>7/16/2021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CD82-2425-4548-953E-324415E77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76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CB23E-8B2D-4CD8-BF2D-4250979218CB}" type="datetime1">
              <a:rPr lang="en-US" smtClean="0"/>
              <a:t>7/16/2021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CD82-2425-4548-953E-324415E77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10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6DED-4239-4ECB-8101-8D2E90E1DC7E}" type="datetime1">
              <a:rPr lang="en-US" smtClean="0"/>
              <a:t>7/16/2021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CD82-2425-4548-953E-324415E77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08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3E86D-58DF-45AF-A56C-C13555CB1C4A}" type="datetime1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CD82-2425-4548-953E-324415E77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7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660E0-C8D0-4FEB-AAF7-9FCD601BABE4}" type="datetime1">
              <a:rPr lang="en-US" smtClean="0"/>
              <a:t>7/16/2021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93CD82-2425-4548-953E-324415E77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92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22E9E-FD0F-40E3-AAFD-09007245C2B8}" type="datetime1">
              <a:rPr lang="en-US" smtClean="0"/>
              <a:t>7/16/2021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93CD82-2425-4548-953E-324415E775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16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2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8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C18B3D2-6302-47D1-9FCC-EF6FFFC660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28" b="-15796"/>
          <a:stretch/>
        </p:blipFill>
        <p:spPr>
          <a:xfrm>
            <a:off x="0" y="0"/>
            <a:ext cx="9144000" cy="611505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AB37B33-E215-445B-BE24-350B88D131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-1" b="25883"/>
          <a:stretch/>
        </p:blipFill>
        <p:spPr>
          <a:xfrm>
            <a:off x="0" y="3751220"/>
            <a:ext cx="9144000" cy="276559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E4550793-D9B9-40B3-9FB8-7F2F141AD6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049" y="4255537"/>
            <a:ext cx="2105483" cy="149039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C436E17-3416-4930-B8CB-EFFE255A5CDA}"/>
              </a:ext>
            </a:extLst>
          </p:cNvPr>
          <p:cNvSpPr/>
          <p:nvPr/>
        </p:nvSpPr>
        <p:spPr>
          <a:xfrm>
            <a:off x="0" y="6165287"/>
            <a:ext cx="9144000" cy="6810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13C672-A702-41AA-A8B3-481D92A89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983" y="6297719"/>
            <a:ext cx="841396" cy="24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B48C0B-7247-47B8-BD9C-10975DDC25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92" y="6266707"/>
            <a:ext cx="1235634" cy="306007"/>
          </a:xfrm>
          <a:prstGeom prst="rect">
            <a:avLst/>
          </a:prstGeom>
        </p:spPr>
      </p:pic>
      <p:pic>
        <p:nvPicPr>
          <p:cNvPr id="1032" name="Picture 8" descr="Pro Acustica">
            <a:extLst>
              <a:ext uri="{FF2B5EF4-FFF2-40B4-BE49-F238E27FC236}">
                <a16:creationId xmlns:a16="http://schemas.microsoft.com/office/drawing/2014/main" id="{3A5D954A-8C05-4310-B82E-33ED73AB8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99" y="6274307"/>
            <a:ext cx="857882" cy="29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229C99A-B4CC-49E0-B6D1-7011AE9D411C}"/>
              </a:ext>
            </a:extLst>
          </p:cNvPr>
          <p:cNvSpPr txBox="1"/>
          <p:nvPr/>
        </p:nvSpPr>
        <p:spPr>
          <a:xfrm>
            <a:off x="1506973" y="6265822"/>
            <a:ext cx="21746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solidFill>
                  <a:srgbClr val="1B3557"/>
                </a:solidFill>
                <a:latin typeface="Gotham Book" panose="02000603040000020004" pitchFamily="2" charset="0"/>
              </a:rPr>
              <a:t>internoise2021.org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19BADE-3B5F-46F6-A5FB-5A4DAA996A9D}"/>
              </a:ext>
            </a:extLst>
          </p:cNvPr>
          <p:cNvSpPr/>
          <p:nvPr/>
        </p:nvSpPr>
        <p:spPr>
          <a:xfrm>
            <a:off x="0" y="0"/>
            <a:ext cx="9144000" cy="141336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317A927-CAE3-4CB9-825E-845C7EF668E4}"/>
              </a:ext>
            </a:extLst>
          </p:cNvPr>
          <p:cNvGrpSpPr/>
          <p:nvPr/>
        </p:nvGrpSpPr>
        <p:grpSpPr>
          <a:xfrm>
            <a:off x="3080551" y="971699"/>
            <a:ext cx="5944780" cy="4053067"/>
            <a:chOff x="1388304" y="1680865"/>
            <a:chExt cx="7075712" cy="324001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282C5B7-9C59-41C0-8960-A1D7F60C9BBB}"/>
                </a:ext>
              </a:extLst>
            </p:cNvPr>
            <p:cNvSpPr txBox="1"/>
            <p:nvPr/>
          </p:nvSpPr>
          <p:spPr>
            <a:xfrm>
              <a:off x="1388304" y="1689230"/>
              <a:ext cx="7075712" cy="32316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Gotham Black" panose="02000603040000020004" pitchFamily="2" charset="0"/>
                </a:rPr>
                <a:t>Comparison of two community noise models applied to a NASA urban air mobility concept vehicle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ea typeface="+mn-lt"/>
                  <a:cs typeface="+mn-lt"/>
                </a:rPr>
                <a:t>Abstract ID 1650 </a:t>
              </a:r>
              <a:endParaRPr lang="en-US" dirty="0">
                <a:solidFill>
                  <a:schemeClr val="bg1"/>
                </a:solidFill>
                <a:latin typeface="Gotham Black"/>
                <a:ea typeface="+mn-lt"/>
                <a:cs typeface="+mn-lt"/>
              </a:endParaRP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Gotham Black"/>
                </a:rPr>
                <a:t>Stephen A. Rizzi, NASA Langley, USA</a:t>
              </a:r>
              <a:endParaRPr lang="en-US" dirty="0">
                <a:solidFill>
                  <a:schemeClr val="bg1"/>
                </a:solidFill>
                <a:latin typeface="Gotham Black"/>
              </a:endParaRP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Gotham Black"/>
                </a:rPr>
                <a:t>Juliet A. Page, US DOT Volpe Center, USA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Gotham Black"/>
                </a:rPr>
                <a:t>Rui Cheng, NIA, USA</a:t>
              </a:r>
              <a:endParaRPr lang="en-US" dirty="0">
                <a:solidFill>
                  <a:schemeClr val="bg1"/>
                </a:solidFill>
                <a:latin typeface="Gotham Black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A8CB6D90-69A2-4197-BD53-07AF44209176}"/>
                </a:ext>
              </a:extLst>
            </p:cNvPr>
            <p:cNvSpPr/>
            <p:nvPr/>
          </p:nvSpPr>
          <p:spPr>
            <a:xfrm>
              <a:off x="1506973" y="1680865"/>
              <a:ext cx="6838374" cy="3228446"/>
            </a:xfrm>
            <a:prstGeom prst="roundRect">
              <a:avLst>
                <a:gd name="adj" fmla="val 8483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89A7E694-CB2E-4F2A-8446-77822D47D8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76593" y="603588"/>
            <a:ext cx="2660833" cy="234205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546FFF6-6107-43A3-878D-53393FD84C34}"/>
              </a:ext>
            </a:extLst>
          </p:cNvPr>
          <p:cNvSpPr/>
          <p:nvPr/>
        </p:nvSpPr>
        <p:spPr>
          <a:xfrm>
            <a:off x="0" y="6716664"/>
            <a:ext cx="9144000" cy="141336"/>
          </a:xfrm>
          <a:prstGeom prst="rect">
            <a:avLst/>
          </a:prstGeom>
          <a:solidFill>
            <a:srgbClr val="1B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1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610B0-76FB-4F76-AD14-CD0BC37BC61D}"/>
              </a:ext>
            </a:extLst>
          </p:cNvPr>
          <p:cNvSpPr/>
          <p:nvPr/>
        </p:nvSpPr>
        <p:spPr>
          <a:xfrm>
            <a:off x="0" y="6751813"/>
            <a:ext cx="9144000" cy="106187"/>
          </a:xfrm>
          <a:prstGeom prst="rect">
            <a:avLst/>
          </a:prstGeom>
          <a:solidFill>
            <a:srgbClr val="1B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D2CE5B-8D48-4DEE-96EC-FD336056A13D}"/>
              </a:ext>
            </a:extLst>
          </p:cNvPr>
          <p:cNvSpPr/>
          <p:nvPr/>
        </p:nvSpPr>
        <p:spPr>
          <a:xfrm>
            <a:off x="0" y="0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A90826D-BF8E-4A74-9686-53BE09D94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3484" y="5960151"/>
            <a:ext cx="737959" cy="5223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83DB19-8BA4-4289-AEBA-03E5415A6C49}"/>
              </a:ext>
            </a:extLst>
          </p:cNvPr>
          <p:cNvSpPr txBox="1"/>
          <p:nvPr/>
        </p:nvSpPr>
        <p:spPr>
          <a:xfrm>
            <a:off x="1119543" y="310122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Opening Ceremony 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Exhibition opens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E3287-7F47-4FCC-8D31-69029F2BEACA}"/>
              </a:ext>
            </a:extLst>
          </p:cNvPr>
          <p:cNvSpPr txBox="1"/>
          <p:nvPr/>
        </p:nvSpPr>
        <p:spPr>
          <a:xfrm>
            <a:off x="1119543" y="430951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Closing Ceremony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Next Congress Reception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531EAA-CB6E-4D72-8B22-03D78F14C483}"/>
              </a:ext>
            </a:extLst>
          </p:cNvPr>
          <p:cNvSpPr txBox="1"/>
          <p:nvPr/>
        </p:nvSpPr>
        <p:spPr>
          <a:xfrm>
            <a:off x="1119543" y="3989457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Wednesday</a:t>
            </a:r>
          </a:p>
        </p:txBody>
      </p:sp>
      <p:sp>
        <p:nvSpPr>
          <p:cNvPr id="28" name="Freeform 224">
            <a:extLst>
              <a:ext uri="{FF2B5EF4-FFF2-40B4-BE49-F238E27FC236}">
                <a16:creationId xmlns:a16="http://schemas.microsoft.com/office/drawing/2014/main" id="{8262A9CE-8661-455B-A5AD-4A65097BB79B}"/>
              </a:ext>
            </a:extLst>
          </p:cNvPr>
          <p:cNvSpPr>
            <a:spLocks noEditPoints="1"/>
          </p:cNvSpPr>
          <p:nvPr/>
        </p:nvSpPr>
        <p:spPr bwMode="auto">
          <a:xfrm>
            <a:off x="5151070" y="3221150"/>
            <a:ext cx="381154" cy="382285"/>
          </a:xfrm>
          <a:custGeom>
            <a:avLst/>
            <a:gdLst>
              <a:gd name="T0" fmla="*/ 168 w 185"/>
              <a:gd name="T1" fmla="*/ 55 h 186"/>
              <a:gd name="T2" fmla="*/ 168 w 185"/>
              <a:gd name="T3" fmla="*/ 13 h 186"/>
              <a:gd name="T4" fmla="*/ 156 w 185"/>
              <a:gd name="T5" fmla="*/ 0 h 186"/>
              <a:gd name="T6" fmla="*/ 143 w 185"/>
              <a:gd name="T7" fmla="*/ 13 h 186"/>
              <a:gd name="T8" fmla="*/ 143 w 185"/>
              <a:gd name="T9" fmla="*/ 16 h 186"/>
              <a:gd name="T10" fmla="*/ 21 w 185"/>
              <a:gd name="T11" fmla="*/ 52 h 186"/>
              <a:gd name="T12" fmla="*/ 16 w 185"/>
              <a:gd name="T13" fmla="*/ 51 h 186"/>
              <a:gd name="T14" fmla="*/ 8 w 185"/>
              <a:gd name="T15" fmla="*/ 51 h 186"/>
              <a:gd name="T16" fmla="*/ 0 w 185"/>
              <a:gd name="T17" fmla="*/ 59 h 186"/>
              <a:gd name="T18" fmla="*/ 0 w 185"/>
              <a:gd name="T19" fmla="*/ 101 h 186"/>
              <a:gd name="T20" fmla="*/ 8 w 185"/>
              <a:gd name="T21" fmla="*/ 110 h 186"/>
              <a:gd name="T22" fmla="*/ 16 w 185"/>
              <a:gd name="T23" fmla="*/ 110 h 186"/>
              <a:gd name="T24" fmla="*/ 21 w 185"/>
              <a:gd name="T25" fmla="*/ 109 h 186"/>
              <a:gd name="T26" fmla="*/ 26 w 185"/>
              <a:gd name="T27" fmla="*/ 110 h 186"/>
              <a:gd name="T28" fmla="*/ 42 w 185"/>
              <a:gd name="T29" fmla="*/ 182 h 186"/>
              <a:gd name="T30" fmla="*/ 42 w 185"/>
              <a:gd name="T31" fmla="*/ 182 h 186"/>
              <a:gd name="T32" fmla="*/ 46 w 185"/>
              <a:gd name="T33" fmla="*/ 186 h 186"/>
              <a:gd name="T34" fmla="*/ 80 w 185"/>
              <a:gd name="T35" fmla="*/ 186 h 186"/>
              <a:gd name="T36" fmla="*/ 84 w 185"/>
              <a:gd name="T37" fmla="*/ 182 h 186"/>
              <a:gd name="T38" fmla="*/ 84 w 185"/>
              <a:gd name="T39" fmla="*/ 181 h 186"/>
              <a:gd name="T40" fmla="*/ 84 w 185"/>
              <a:gd name="T41" fmla="*/ 181 h 186"/>
              <a:gd name="T42" fmla="*/ 70 w 185"/>
              <a:gd name="T43" fmla="*/ 123 h 186"/>
              <a:gd name="T44" fmla="*/ 143 w 185"/>
              <a:gd name="T45" fmla="*/ 145 h 186"/>
              <a:gd name="T46" fmla="*/ 143 w 185"/>
              <a:gd name="T47" fmla="*/ 148 h 186"/>
              <a:gd name="T48" fmla="*/ 156 w 185"/>
              <a:gd name="T49" fmla="*/ 160 h 186"/>
              <a:gd name="T50" fmla="*/ 168 w 185"/>
              <a:gd name="T51" fmla="*/ 148 h 186"/>
              <a:gd name="T52" fmla="*/ 168 w 185"/>
              <a:gd name="T53" fmla="*/ 106 h 186"/>
              <a:gd name="T54" fmla="*/ 185 w 185"/>
              <a:gd name="T55" fmla="*/ 89 h 186"/>
              <a:gd name="T56" fmla="*/ 185 w 185"/>
              <a:gd name="T57" fmla="*/ 72 h 186"/>
              <a:gd name="T58" fmla="*/ 168 w 185"/>
              <a:gd name="T59" fmla="*/ 55 h 186"/>
              <a:gd name="T60" fmla="*/ 16 w 185"/>
              <a:gd name="T61" fmla="*/ 101 h 186"/>
              <a:gd name="T62" fmla="*/ 8 w 185"/>
              <a:gd name="T63" fmla="*/ 101 h 186"/>
              <a:gd name="T64" fmla="*/ 8 w 185"/>
              <a:gd name="T65" fmla="*/ 59 h 186"/>
              <a:gd name="T66" fmla="*/ 16 w 185"/>
              <a:gd name="T67" fmla="*/ 59 h 186"/>
              <a:gd name="T68" fmla="*/ 16 w 185"/>
              <a:gd name="T69" fmla="*/ 101 h 186"/>
              <a:gd name="T70" fmla="*/ 74 w 185"/>
              <a:gd name="T71" fmla="*/ 177 h 186"/>
              <a:gd name="T72" fmla="*/ 49 w 185"/>
              <a:gd name="T73" fmla="*/ 177 h 186"/>
              <a:gd name="T74" fmla="*/ 47 w 185"/>
              <a:gd name="T75" fmla="*/ 169 h 186"/>
              <a:gd name="T76" fmla="*/ 72 w 185"/>
              <a:gd name="T77" fmla="*/ 169 h 186"/>
              <a:gd name="T78" fmla="*/ 74 w 185"/>
              <a:gd name="T79" fmla="*/ 177 h 186"/>
              <a:gd name="T80" fmla="*/ 70 w 185"/>
              <a:gd name="T81" fmla="*/ 160 h 186"/>
              <a:gd name="T82" fmla="*/ 46 w 185"/>
              <a:gd name="T83" fmla="*/ 160 h 186"/>
              <a:gd name="T84" fmla="*/ 35 w 185"/>
              <a:gd name="T85" fmla="*/ 113 h 186"/>
              <a:gd name="T86" fmla="*/ 61 w 185"/>
              <a:gd name="T87" fmla="*/ 121 h 186"/>
              <a:gd name="T88" fmla="*/ 70 w 185"/>
              <a:gd name="T89" fmla="*/ 160 h 186"/>
              <a:gd name="T90" fmla="*/ 143 w 185"/>
              <a:gd name="T91" fmla="*/ 136 h 186"/>
              <a:gd name="T92" fmla="*/ 25 w 185"/>
              <a:gd name="T93" fmla="*/ 101 h 186"/>
              <a:gd name="T94" fmla="*/ 25 w 185"/>
              <a:gd name="T95" fmla="*/ 60 h 186"/>
              <a:gd name="T96" fmla="*/ 143 w 185"/>
              <a:gd name="T97" fmla="*/ 25 h 186"/>
              <a:gd name="T98" fmla="*/ 143 w 185"/>
              <a:gd name="T99" fmla="*/ 136 h 186"/>
              <a:gd name="T100" fmla="*/ 160 w 185"/>
              <a:gd name="T101" fmla="*/ 148 h 186"/>
              <a:gd name="T102" fmla="*/ 156 w 185"/>
              <a:gd name="T103" fmla="*/ 152 h 186"/>
              <a:gd name="T104" fmla="*/ 151 w 185"/>
              <a:gd name="T105" fmla="*/ 148 h 186"/>
              <a:gd name="T106" fmla="*/ 151 w 185"/>
              <a:gd name="T107" fmla="*/ 13 h 186"/>
              <a:gd name="T108" fmla="*/ 156 w 185"/>
              <a:gd name="T109" fmla="*/ 9 h 186"/>
              <a:gd name="T110" fmla="*/ 160 w 185"/>
              <a:gd name="T111" fmla="*/ 13 h 186"/>
              <a:gd name="T112" fmla="*/ 160 w 185"/>
              <a:gd name="T113" fmla="*/ 148 h 186"/>
              <a:gd name="T114" fmla="*/ 177 w 185"/>
              <a:gd name="T115" fmla="*/ 89 h 186"/>
              <a:gd name="T116" fmla="*/ 168 w 185"/>
              <a:gd name="T117" fmla="*/ 97 h 186"/>
              <a:gd name="T118" fmla="*/ 168 w 185"/>
              <a:gd name="T119" fmla="*/ 63 h 186"/>
              <a:gd name="T120" fmla="*/ 177 w 185"/>
              <a:gd name="T121" fmla="*/ 72 h 186"/>
              <a:gd name="T122" fmla="*/ 177 w 185"/>
              <a:gd name="T123" fmla="*/ 89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5" h="186">
                <a:moveTo>
                  <a:pt x="168" y="55"/>
                </a:moveTo>
                <a:cubicBezTo>
                  <a:pt x="168" y="13"/>
                  <a:pt x="168" y="13"/>
                  <a:pt x="168" y="13"/>
                </a:cubicBezTo>
                <a:cubicBezTo>
                  <a:pt x="168" y="6"/>
                  <a:pt x="163" y="0"/>
                  <a:pt x="156" y="0"/>
                </a:cubicBezTo>
                <a:cubicBezTo>
                  <a:pt x="149" y="0"/>
                  <a:pt x="143" y="6"/>
                  <a:pt x="143" y="13"/>
                </a:cubicBezTo>
                <a:cubicBezTo>
                  <a:pt x="143" y="16"/>
                  <a:pt x="143" y="16"/>
                  <a:pt x="143" y="16"/>
                </a:cubicBezTo>
                <a:cubicBezTo>
                  <a:pt x="21" y="52"/>
                  <a:pt x="21" y="52"/>
                  <a:pt x="21" y="52"/>
                </a:cubicBezTo>
                <a:cubicBezTo>
                  <a:pt x="19" y="51"/>
                  <a:pt x="18" y="51"/>
                  <a:pt x="16" y="51"/>
                </a:cubicBezTo>
                <a:cubicBezTo>
                  <a:pt x="8" y="51"/>
                  <a:pt x="8" y="51"/>
                  <a:pt x="8" y="51"/>
                </a:cubicBezTo>
                <a:cubicBezTo>
                  <a:pt x="3" y="51"/>
                  <a:pt x="0" y="55"/>
                  <a:pt x="0" y="59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6"/>
                  <a:pt x="3" y="110"/>
                  <a:pt x="8" y="110"/>
                </a:cubicBezTo>
                <a:cubicBezTo>
                  <a:pt x="16" y="110"/>
                  <a:pt x="16" y="110"/>
                  <a:pt x="16" y="110"/>
                </a:cubicBezTo>
                <a:cubicBezTo>
                  <a:pt x="18" y="110"/>
                  <a:pt x="19" y="109"/>
                  <a:pt x="21" y="109"/>
                </a:cubicBezTo>
                <a:cubicBezTo>
                  <a:pt x="26" y="110"/>
                  <a:pt x="26" y="110"/>
                  <a:pt x="26" y="110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4"/>
                  <a:pt x="44" y="186"/>
                  <a:pt x="46" y="186"/>
                </a:cubicBezTo>
                <a:cubicBezTo>
                  <a:pt x="80" y="186"/>
                  <a:pt x="80" y="186"/>
                  <a:pt x="80" y="186"/>
                </a:cubicBezTo>
                <a:cubicBezTo>
                  <a:pt x="82" y="186"/>
                  <a:pt x="84" y="184"/>
                  <a:pt x="84" y="182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3" y="148"/>
                  <a:pt x="143" y="148"/>
                  <a:pt x="143" y="148"/>
                </a:cubicBezTo>
                <a:cubicBezTo>
                  <a:pt x="143" y="155"/>
                  <a:pt x="149" y="160"/>
                  <a:pt x="156" y="160"/>
                </a:cubicBezTo>
                <a:cubicBezTo>
                  <a:pt x="163" y="160"/>
                  <a:pt x="168" y="155"/>
                  <a:pt x="168" y="148"/>
                </a:cubicBezTo>
                <a:cubicBezTo>
                  <a:pt x="168" y="106"/>
                  <a:pt x="168" y="106"/>
                  <a:pt x="168" y="106"/>
                </a:cubicBezTo>
                <a:cubicBezTo>
                  <a:pt x="178" y="106"/>
                  <a:pt x="185" y="98"/>
                  <a:pt x="185" y="89"/>
                </a:cubicBezTo>
                <a:cubicBezTo>
                  <a:pt x="185" y="72"/>
                  <a:pt x="185" y="72"/>
                  <a:pt x="185" y="72"/>
                </a:cubicBezTo>
                <a:cubicBezTo>
                  <a:pt x="185" y="63"/>
                  <a:pt x="178" y="55"/>
                  <a:pt x="168" y="55"/>
                </a:cubicBezTo>
                <a:close/>
                <a:moveTo>
                  <a:pt x="16" y="101"/>
                </a:moveTo>
                <a:cubicBezTo>
                  <a:pt x="8" y="101"/>
                  <a:pt x="8" y="101"/>
                  <a:pt x="8" y="101"/>
                </a:cubicBezTo>
                <a:cubicBezTo>
                  <a:pt x="8" y="59"/>
                  <a:pt x="8" y="59"/>
                  <a:pt x="8" y="59"/>
                </a:cubicBezTo>
                <a:cubicBezTo>
                  <a:pt x="16" y="59"/>
                  <a:pt x="16" y="59"/>
                  <a:pt x="16" y="59"/>
                </a:cubicBezTo>
                <a:lnTo>
                  <a:pt x="16" y="101"/>
                </a:lnTo>
                <a:close/>
                <a:moveTo>
                  <a:pt x="74" y="177"/>
                </a:moveTo>
                <a:cubicBezTo>
                  <a:pt x="49" y="177"/>
                  <a:pt x="49" y="177"/>
                  <a:pt x="49" y="177"/>
                </a:cubicBezTo>
                <a:cubicBezTo>
                  <a:pt x="47" y="169"/>
                  <a:pt x="47" y="169"/>
                  <a:pt x="47" y="169"/>
                </a:cubicBezTo>
                <a:cubicBezTo>
                  <a:pt x="72" y="169"/>
                  <a:pt x="72" y="169"/>
                  <a:pt x="72" y="169"/>
                </a:cubicBezTo>
                <a:lnTo>
                  <a:pt x="74" y="177"/>
                </a:lnTo>
                <a:close/>
                <a:moveTo>
                  <a:pt x="70" y="160"/>
                </a:moveTo>
                <a:cubicBezTo>
                  <a:pt x="46" y="160"/>
                  <a:pt x="46" y="160"/>
                  <a:pt x="46" y="160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61" y="121"/>
                  <a:pt x="61" y="121"/>
                  <a:pt x="61" y="121"/>
                </a:cubicBezTo>
                <a:lnTo>
                  <a:pt x="70" y="160"/>
                </a:lnTo>
                <a:close/>
                <a:moveTo>
                  <a:pt x="143" y="136"/>
                </a:moveTo>
                <a:cubicBezTo>
                  <a:pt x="25" y="101"/>
                  <a:pt x="25" y="101"/>
                  <a:pt x="25" y="101"/>
                </a:cubicBezTo>
                <a:cubicBezTo>
                  <a:pt x="25" y="60"/>
                  <a:pt x="25" y="60"/>
                  <a:pt x="25" y="60"/>
                </a:cubicBezTo>
                <a:cubicBezTo>
                  <a:pt x="143" y="25"/>
                  <a:pt x="143" y="25"/>
                  <a:pt x="143" y="25"/>
                </a:cubicBezTo>
                <a:lnTo>
                  <a:pt x="143" y="136"/>
                </a:lnTo>
                <a:close/>
                <a:moveTo>
                  <a:pt x="160" y="148"/>
                </a:moveTo>
                <a:cubicBezTo>
                  <a:pt x="160" y="150"/>
                  <a:pt x="158" y="152"/>
                  <a:pt x="156" y="152"/>
                </a:cubicBezTo>
                <a:cubicBezTo>
                  <a:pt x="153" y="152"/>
                  <a:pt x="151" y="150"/>
                  <a:pt x="151" y="148"/>
                </a:cubicBezTo>
                <a:cubicBezTo>
                  <a:pt x="151" y="13"/>
                  <a:pt x="151" y="13"/>
                  <a:pt x="151" y="13"/>
                </a:cubicBezTo>
                <a:cubicBezTo>
                  <a:pt x="151" y="10"/>
                  <a:pt x="153" y="9"/>
                  <a:pt x="156" y="9"/>
                </a:cubicBezTo>
                <a:cubicBezTo>
                  <a:pt x="158" y="9"/>
                  <a:pt x="160" y="10"/>
                  <a:pt x="160" y="13"/>
                </a:cubicBezTo>
                <a:lnTo>
                  <a:pt x="160" y="148"/>
                </a:lnTo>
                <a:close/>
                <a:moveTo>
                  <a:pt x="177" y="89"/>
                </a:moveTo>
                <a:cubicBezTo>
                  <a:pt x="177" y="93"/>
                  <a:pt x="173" y="97"/>
                  <a:pt x="168" y="97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73" y="63"/>
                  <a:pt x="177" y="67"/>
                  <a:pt x="177" y="72"/>
                </a:cubicBezTo>
                <a:lnTo>
                  <a:pt x="177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5A61E-65A8-4BCB-ACB4-2B4D7CAC369A}"/>
              </a:ext>
            </a:extLst>
          </p:cNvPr>
          <p:cNvSpPr txBox="1"/>
          <p:nvPr/>
        </p:nvSpPr>
        <p:spPr>
          <a:xfrm>
            <a:off x="5616649" y="3258403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Exhibition for 2+ days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427DC-05D7-4D13-A334-C238D878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225"/>
            <a:ext cx="9144000" cy="479185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Approach Condition (3D View), 100 Hz 1/3-Octave Band, 40-70 dB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6DC5AC6-C35D-43A0-B84B-C5EA346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325" y="6282975"/>
            <a:ext cx="599798" cy="365125"/>
          </a:xfrm>
        </p:spPr>
        <p:txBody>
          <a:bodyPr/>
          <a:lstStyle/>
          <a:p>
            <a:fld id="{0893CD82-2425-4548-953E-324415E775FE}" type="slidenum">
              <a:rPr lang="en-US" smtClean="0"/>
              <a:t>10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64772F-E456-4E57-BEC2-1C38BF5B1837}"/>
              </a:ext>
            </a:extLst>
          </p:cNvPr>
          <p:cNvSpPr/>
          <p:nvPr/>
        </p:nvSpPr>
        <p:spPr>
          <a:xfrm>
            <a:off x="0" y="773854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pp-3DView-100Hz-Band20OTOB-40to70dB">
            <a:hlinkClick r:id="" action="ppaction://media"/>
            <a:extLst>
              <a:ext uri="{FF2B5EF4-FFF2-40B4-BE49-F238E27FC236}">
                <a16:creationId xmlns:a16="http://schemas.microsoft.com/office/drawing/2014/main" id="{D48043A3-1EE2-4B31-BDB0-AF9E894B6A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914400"/>
            <a:ext cx="457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3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610B0-76FB-4F76-AD14-CD0BC37BC61D}"/>
              </a:ext>
            </a:extLst>
          </p:cNvPr>
          <p:cNvSpPr/>
          <p:nvPr/>
        </p:nvSpPr>
        <p:spPr>
          <a:xfrm>
            <a:off x="0" y="6751813"/>
            <a:ext cx="9144000" cy="106187"/>
          </a:xfrm>
          <a:prstGeom prst="rect">
            <a:avLst/>
          </a:prstGeom>
          <a:solidFill>
            <a:srgbClr val="1B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D2CE5B-8D48-4DEE-96EC-FD336056A13D}"/>
              </a:ext>
            </a:extLst>
          </p:cNvPr>
          <p:cNvSpPr/>
          <p:nvPr/>
        </p:nvSpPr>
        <p:spPr>
          <a:xfrm>
            <a:off x="0" y="0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A90826D-BF8E-4A74-9686-53BE09D94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3484" y="5960151"/>
            <a:ext cx="737959" cy="5223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83DB19-8BA4-4289-AEBA-03E5415A6C49}"/>
              </a:ext>
            </a:extLst>
          </p:cNvPr>
          <p:cNvSpPr txBox="1"/>
          <p:nvPr/>
        </p:nvSpPr>
        <p:spPr>
          <a:xfrm>
            <a:off x="1119543" y="310122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Opening Ceremony 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Exhibition opens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E3287-7F47-4FCC-8D31-69029F2BEACA}"/>
              </a:ext>
            </a:extLst>
          </p:cNvPr>
          <p:cNvSpPr txBox="1"/>
          <p:nvPr/>
        </p:nvSpPr>
        <p:spPr>
          <a:xfrm>
            <a:off x="1119543" y="430951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Closing Ceremony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Next Congress Reception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531EAA-CB6E-4D72-8B22-03D78F14C483}"/>
              </a:ext>
            </a:extLst>
          </p:cNvPr>
          <p:cNvSpPr txBox="1"/>
          <p:nvPr/>
        </p:nvSpPr>
        <p:spPr>
          <a:xfrm>
            <a:off x="1119543" y="3989457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Wednesday</a:t>
            </a:r>
          </a:p>
        </p:txBody>
      </p:sp>
      <p:sp>
        <p:nvSpPr>
          <p:cNvPr id="28" name="Freeform 224">
            <a:extLst>
              <a:ext uri="{FF2B5EF4-FFF2-40B4-BE49-F238E27FC236}">
                <a16:creationId xmlns:a16="http://schemas.microsoft.com/office/drawing/2014/main" id="{8262A9CE-8661-455B-A5AD-4A65097BB79B}"/>
              </a:ext>
            </a:extLst>
          </p:cNvPr>
          <p:cNvSpPr>
            <a:spLocks noEditPoints="1"/>
          </p:cNvSpPr>
          <p:nvPr/>
        </p:nvSpPr>
        <p:spPr bwMode="auto">
          <a:xfrm>
            <a:off x="5151070" y="3221150"/>
            <a:ext cx="381154" cy="382285"/>
          </a:xfrm>
          <a:custGeom>
            <a:avLst/>
            <a:gdLst>
              <a:gd name="T0" fmla="*/ 168 w 185"/>
              <a:gd name="T1" fmla="*/ 55 h 186"/>
              <a:gd name="T2" fmla="*/ 168 w 185"/>
              <a:gd name="T3" fmla="*/ 13 h 186"/>
              <a:gd name="T4" fmla="*/ 156 w 185"/>
              <a:gd name="T5" fmla="*/ 0 h 186"/>
              <a:gd name="T6" fmla="*/ 143 w 185"/>
              <a:gd name="T7" fmla="*/ 13 h 186"/>
              <a:gd name="T8" fmla="*/ 143 w 185"/>
              <a:gd name="T9" fmla="*/ 16 h 186"/>
              <a:gd name="T10" fmla="*/ 21 w 185"/>
              <a:gd name="T11" fmla="*/ 52 h 186"/>
              <a:gd name="T12" fmla="*/ 16 w 185"/>
              <a:gd name="T13" fmla="*/ 51 h 186"/>
              <a:gd name="T14" fmla="*/ 8 w 185"/>
              <a:gd name="T15" fmla="*/ 51 h 186"/>
              <a:gd name="T16" fmla="*/ 0 w 185"/>
              <a:gd name="T17" fmla="*/ 59 h 186"/>
              <a:gd name="T18" fmla="*/ 0 w 185"/>
              <a:gd name="T19" fmla="*/ 101 h 186"/>
              <a:gd name="T20" fmla="*/ 8 w 185"/>
              <a:gd name="T21" fmla="*/ 110 h 186"/>
              <a:gd name="T22" fmla="*/ 16 w 185"/>
              <a:gd name="T23" fmla="*/ 110 h 186"/>
              <a:gd name="T24" fmla="*/ 21 w 185"/>
              <a:gd name="T25" fmla="*/ 109 h 186"/>
              <a:gd name="T26" fmla="*/ 26 w 185"/>
              <a:gd name="T27" fmla="*/ 110 h 186"/>
              <a:gd name="T28" fmla="*/ 42 w 185"/>
              <a:gd name="T29" fmla="*/ 182 h 186"/>
              <a:gd name="T30" fmla="*/ 42 w 185"/>
              <a:gd name="T31" fmla="*/ 182 h 186"/>
              <a:gd name="T32" fmla="*/ 46 w 185"/>
              <a:gd name="T33" fmla="*/ 186 h 186"/>
              <a:gd name="T34" fmla="*/ 80 w 185"/>
              <a:gd name="T35" fmla="*/ 186 h 186"/>
              <a:gd name="T36" fmla="*/ 84 w 185"/>
              <a:gd name="T37" fmla="*/ 182 h 186"/>
              <a:gd name="T38" fmla="*/ 84 w 185"/>
              <a:gd name="T39" fmla="*/ 181 h 186"/>
              <a:gd name="T40" fmla="*/ 84 w 185"/>
              <a:gd name="T41" fmla="*/ 181 h 186"/>
              <a:gd name="T42" fmla="*/ 70 w 185"/>
              <a:gd name="T43" fmla="*/ 123 h 186"/>
              <a:gd name="T44" fmla="*/ 143 w 185"/>
              <a:gd name="T45" fmla="*/ 145 h 186"/>
              <a:gd name="T46" fmla="*/ 143 w 185"/>
              <a:gd name="T47" fmla="*/ 148 h 186"/>
              <a:gd name="T48" fmla="*/ 156 w 185"/>
              <a:gd name="T49" fmla="*/ 160 h 186"/>
              <a:gd name="T50" fmla="*/ 168 w 185"/>
              <a:gd name="T51" fmla="*/ 148 h 186"/>
              <a:gd name="T52" fmla="*/ 168 w 185"/>
              <a:gd name="T53" fmla="*/ 106 h 186"/>
              <a:gd name="T54" fmla="*/ 185 w 185"/>
              <a:gd name="T55" fmla="*/ 89 h 186"/>
              <a:gd name="T56" fmla="*/ 185 w 185"/>
              <a:gd name="T57" fmla="*/ 72 h 186"/>
              <a:gd name="T58" fmla="*/ 168 w 185"/>
              <a:gd name="T59" fmla="*/ 55 h 186"/>
              <a:gd name="T60" fmla="*/ 16 w 185"/>
              <a:gd name="T61" fmla="*/ 101 h 186"/>
              <a:gd name="T62" fmla="*/ 8 w 185"/>
              <a:gd name="T63" fmla="*/ 101 h 186"/>
              <a:gd name="T64" fmla="*/ 8 w 185"/>
              <a:gd name="T65" fmla="*/ 59 h 186"/>
              <a:gd name="T66" fmla="*/ 16 w 185"/>
              <a:gd name="T67" fmla="*/ 59 h 186"/>
              <a:gd name="T68" fmla="*/ 16 w 185"/>
              <a:gd name="T69" fmla="*/ 101 h 186"/>
              <a:gd name="T70" fmla="*/ 74 w 185"/>
              <a:gd name="T71" fmla="*/ 177 h 186"/>
              <a:gd name="T72" fmla="*/ 49 w 185"/>
              <a:gd name="T73" fmla="*/ 177 h 186"/>
              <a:gd name="T74" fmla="*/ 47 w 185"/>
              <a:gd name="T75" fmla="*/ 169 h 186"/>
              <a:gd name="T76" fmla="*/ 72 w 185"/>
              <a:gd name="T77" fmla="*/ 169 h 186"/>
              <a:gd name="T78" fmla="*/ 74 w 185"/>
              <a:gd name="T79" fmla="*/ 177 h 186"/>
              <a:gd name="T80" fmla="*/ 70 w 185"/>
              <a:gd name="T81" fmla="*/ 160 h 186"/>
              <a:gd name="T82" fmla="*/ 46 w 185"/>
              <a:gd name="T83" fmla="*/ 160 h 186"/>
              <a:gd name="T84" fmla="*/ 35 w 185"/>
              <a:gd name="T85" fmla="*/ 113 h 186"/>
              <a:gd name="T86" fmla="*/ 61 w 185"/>
              <a:gd name="T87" fmla="*/ 121 h 186"/>
              <a:gd name="T88" fmla="*/ 70 w 185"/>
              <a:gd name="T89" fmla="*/ 160 h 186"/>
              <a:gd name="T90" fmla="*/ 143 w 185"/>
              <a:gd name="T91" fmla="*/ 136 h 186"/>
              <a:gd name="T92" fmla="*/ 25 w 185"/>
              <a:gd name="T93" fmla="*/ 101 h 186"/>
              <a:gd name="T94" fmla="*/ 25 w 185"/>
              <a:gd name="T95" fmla="*/ 60 h 186"/>
              <a:gd name="T96" fmla="*/ 143 w 185"/>
              <a:gd name="T97" fmla="*/ 25 h 186"/>
              <a:gd name="T98" fmla="*/ 143 w 185"/>
              <a:gd name="T99" fmla="*/ 136 h 186"/>
              <a:gd name="T100" fmla="*/ 160 w 185"/>
              <a:gd name="T101" fmla="*/ 148 h 186"/>
              <a:gd name="T102" fmla="*/ 156 w 185"/>
              <a:gd name="T103" fmla="*/ 152 h 186"/>
              <a:gd name="T104" fmla="*/ 151 w 185"/>
              <a:gd name="T105" fmla="*/ 148 h 186"/>
              <a:gd name="T106" fmla="*/ 151 w 185"/>
              <a:gd name="T107" fmla="*/ 13 h 186"/>
              <a:gd name="T108" fmla="*/ 156 w 185"/>
              <a:gd name="T109" fmla="*/ 9 h 186"/>
              <a:gd name="T110" fmla="*/ 160 w 185"/>
              <a:gd name="T111" fmla="*/ 13 h 186"/>
              <a:gd name="T112" fmla="*/ 160 w 185"/>
              <a:gd name="T113" fmla="*/ 148 h 186"/>
              <a:gd name="T114" fmla="*/ 177 w 185"/>
              <a:gd name="T115" fmla="*/ 89 h 186"/>
              <a:gd name="T116" fmla="*/ 168 w 185"/>
              <a:gd name="T117" fmla="*/ 97 h 186"/>
              <a:gd name="T118" fmla="*/ 168 w 185"/>
              <a:gd name="T119" fmla="*/ 63 h 186"/>
              <a:gd name="T120" fmla="*/ 177 w 185"/>
              <a:gd name="T121" fmla="*/ 72 h 186"/>
              <a:gd name="T122" fmla="*/ 177 w 185"/>
              <a:gd name="T123" fmla="*/ 89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5" h="186">
                <a:moveTo>
                  <a:pt x="168" y="55"/>
                </a:moveTo>
                <a:cubicBezTo>
                  <a:pt x="168" y="13"/>
                  <a:pt x="168" y="13"/>
                  <a:pt x="168" y="13"/>
                </a:cubicBezTo>
                <a:cubicBezTo>
                  <a:pt x="168" y="6"/>
                  <a:pt x="163" y="0"/>
                  <a:pt x="156" y="0"/>
                </a:cubicBezTo>
                <a:cubicBezTo>
                  <a:pt x="149" y="0"/>
                  <a:pt x="143" y="6"/>
                  <a:pt x="143" y="13"/>
                </a:cubicBezTo>
                <a:cubicBezTo>
                  <a:pt x="143" y="16"/>
                  <a:pt x="143" y="16"/>
                  <a:pt x="143" y="16"/>
                </a:cubicBezTo>
                <a:cubicBezTo>
                  <a:pt x="21" y="52"/>
                  <a:pt x="21" y="52"/>
                  <a:pt x="21" y="52"/>
                </a:cubicBezTo>
                <a:cubicBezTo>
                  <a:pt x="19" y="51"/>
                  <a:pt x="18" y="51"/>
                  <a:pt x="16" y="51"/>
                </a:cubicBezTo>
                <a:cubicBezTo>
                  <a:pt x="8" y="51"/>
                  <a:pt x="8" y="51"/>
                  <a:pt x="8" y="51"/>
                </a:cubicBezTo>
                <a:cubicBezTo>
                  <a:pt x="3" y="51"/>
                  <a:pt x="0" y="55"/>
                  <a:pt x="0" y="59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6"/>
                  <a:pt x="3" y="110"/>
                  <a:pt x="8" y="110"/>
                </a:cubicBezTo>
                <a:cubicBezTo>
                  <a:pt x="16" y="110"/>
                  <a:pt x="16" y="110"/>
                  <a:pt x="16" y="110"/>
                </a:cubicBezTo>
                <a:cubicBezTo>
                  <a:pt x="18" y="110"/>
                  <a:pt x="19" y="109"/>
                  <a:pt x="21" y="109"/>
                </a:cubicBezTo>
                <a:cubicBezTo>
                  <a:pt x="26" y="110"/>
                  <a:pt x="26" y="110"/>
                  <a:pt x="26" y="110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4"/>
                  <a:pt x="44" y="186"/>
                  <a:pt x="46" y="186"/>
                </a:cubicBezTo>
                <a:cubicBezTo>
                  <a:pt x="80" y="186"/>
                  <a:pt x="80" y="186"/>
                  <a:pt x="80" y="186"/>
                </a:cubicBezTo>
                <a:cubicBezTo>
                  <a:pt x="82" y="186"/>
                  <a:pt x="84" y="184"/>
                  <a:pt x="84" y="182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3" y="148"/>
                  <a:pt x="143" y="148"/>
                  <a:pt x="143" y="148"/>
                </a:cubicBezTo>
                <a:cubicBezTo>
                  <a:pt x="143" y="155"/>
                  <a:pt x="149" y="160"/>
                  <a:pt x="156" y="160"/>
                </a:cubicBezTo>
                <a:cubicBezTo>
                  <a:pt x="163" y="160"/>
                  <a:pt x="168" y="155"/>
                  <a:pt x="168" y="148"/>
                </a:cubicBezTo>
                <a:cubicBezTo>
                  <a:pt x="168" y="106"/>
                  <a:pt x="168" y="106"/>
                  <a:pt x="168" y="106"/>
                </a:cubicBezTo>
                <a:cubicBezTo>
                  <a:pt x="178" y="106"/>
                  <a:pt x="185" y="98"/>
                  <a:pt x="185" y="89"/>
                </a:cubicBezTo>
                <a:cubicBezTo>
                  <a:pt x="185" y="72"/>
                  <a:pt x="185" y="72"/>
                  <a:pt x="185" y="72"/>
                </a:cubicBezTo>
                <a:cubicBezTo>
                  <a:pt x="185" y="63"/>
                  <a:pt x="178" y="55"/>
                  <a:pt x="168" y="55"/>
                </a:cubicBezTo>
                <a:close/>
                <a:moveTo>
                  <a:pt x="16" y="101"/>
                </a:moveTo>
                <a:cubicBezTo>
                  <a:pt x="8" y="101"/>
                  <a:pt x="8" y="101"/>
                  <a:pt x="8" y="101"/>
                </a:cubicBezTo>
                <a:cubicBezTo>
                  <a:pt x="8" y="59"/>
                  <a:pt x="8" y="59"/>
                  <a:pt x="8" y="59"/>
                </a:cubicBezTo>
                <a:cubicBezTo>
                  <a:pt x="16" y="59"/>
                  <a:pt x="16" y="59"/>
                  <a:pt x="16" y="59"/>
                </a:cubicBezTo>
                <a:lnTo>
                  <a:pt x="16" y="101"/>
                </a:lnTo>
                <a:close/>
                <a:moveTo>
                  <a:pt x="74" y="177"/>
                </a:moveTo>
                <a:cubicBezTo>
                  <a:pt x="49" y="177"/>
                  <a:pt x="49" y="177"/>
                  <a:pt x="49" y="177"/>
                </a:cubicBezTo>
                <a:cubicBezTo>
                  <a:pt x="47" y="169"/>
                  <a:pt x="47" y="169"/>
                  <a:pt x="47" y="169"/>
                </a:cubicBezTo>
                <a:cubicBezTo>
                  <a:pt x="72" y="169"/>
                  <a:pt x="72" y="169"/>
                  <a:pt x="72" y="169"/>
                </a:cubicBezTo>
                <a:lnTo>
                  <a:pt x="74" y="177"/>
                </a:lnTo>
                <a:close/>
                <a:moveTo>
                  <a:pt x="70" y="160"/>
                </a:moveTo>
                <a:cubicBezTo>
                  <a:pt x="46" y="160"/>
                  <a:pt x="46" y="160"/>
                  <a:pt x="46" y="160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61" y="121"/>
                  <a:pt x="61" y="121"/>
                  <a:pt x="61" y="121"/>
                </a:cubicBezTo>
                <a:lnTo>
                  <a:pt x="70" y="160"/>
                </a:lnTo>
                <a:close/>
                <a:moveTo>
                  <a:pt x="143" y="136"/>
                </a:moveTo>
                <a:cubicBezTo>
                  <a:pt x="25" y="101"/>
                  <a:pt x="25" y="101"/>
                  <a:pt x="25" y="101"/>
                </a:cubicBezTo>
                <a:cubicBezTo>
                  <a:pt x="25" y="60"/>
                  <a:pt x="25" y="60"/>
                  <a:pt x="25" y="60"/>
                </a:cubicBezTo>
                <a:cubicBezTo>
                  <a:pt x="143" y="25"/>
                  <a:pt x="143" y="25"/>
                  <a:pt x="143" y="25"/>
                </a:cubicBezTo>
                <a:lnTo>
                  <a:pt x="143" y="136"/>
                </a:lnTo>
                <a:close/>
                <a:moveTo>
                  <a:pt x="160" y="148"/>
                </a:moveTo>
                <a:cubicBezTo>
                  <a:pt x="160" y="150"/>
                  <a:pt x="158" y="152"/>
                  <a:pt x="156" y="152"/>
                </a:cubicBezTo>
                <a:cubicBezTo>
                  <a:pt x="153" y="152"/>
                  <a:pt x="151" y="150"/>
                  <a:pt x="151" y="148"/>
                </a:cubicBezTo>
                <a:cubicBezTo>
                  <a:pt x="151" y="13"/>
                  <a:pt x="151" y="13"/>
                  <a:pt x="151" y="13"/>
                </a:cubicBezTo>
                <a:cubicBezTo>
                  <a:pt x="151" y="10"/>
                  <a:pt x="153" y="9"/>
                  <a:pt x="156" y="9"/>
                </a:cubicBezTo>
                <a:cubicBezTo>
                  <a:pt x="158" y="9"/>
                  <a:pt x="160" y="10"/>
                  <a:pt x="160" y="13"/>
                </a:cubicBezTo>
                <a:lnTo>
                  <a:pt x="160" y="148"/>
                </a:lnTo>
                <a:close/>
                <a:moveTo>
                  <a:pt x="177" y="89"/>
                </a:moveTo>
                <a:cubicBezTo>
                  <a:pt x="177" y="93"/>
                  <a:pt x="173" y="97"/>
                  <a:pt x="168" y="97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73" y="63"/>
                  <a:pt x="177" y="67"/>
                  <a:pt x="177" y="72"/>
                </a:cubicBezTo>
                <a:lnTo>
                  <a:pt x="177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5A61E-65A8-4BCB-ACB4-2B4D7CAC369A}"/>
              </a:ext>
            </a:extLst>
          </p:cNvPr>
          <p:cNvSpPr txBox="1"/>
          <p:nvPr/>
        </p:nvSpPr>
        <p:spPr>
          <a:xfrm>
            <a:off x="5616649" y="3258403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Exhibition for 2+ days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427DC-05D7-4D13-A334-C238D878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225"/>
            <a:ext cx="9144000" cy="479185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Approach Condition (Top View), 100 Hz 1/3-Octave Band, 40-70 dB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6DC5AC6-C35D-43A0-B84B-C5EA346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325" y="6282975"/>
            <a:ext cx="599798" cy="365125"/>
          </a:xfrm>
        </p:spPr>
        <p:txBody>
          <a:bodyPr/>
          <a:lstStyle/>
          <a:p>
            <a:fld id="{0893CD82-2425-4548-953E-324415E775FE}" type="slidenum">
              <a:rPr lang="en-US" smtClean="0"/>
              <a:t>11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64772F-E456-4E57-BEC2-1C38BF5B1837}"/>
              </a:ext>
            </a:extLst>
          </p:cNvPr>
          <p:cNvSpPr/>
          <p:nvPr/>
        </p:nvSpPr>
        <p:spPr>
          <a:xfrm>
            <a:off x="0" y="773854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pp-TopView-100Hz-Band20OTOB-40to70dB">
            <a:hlinkClick r:id="" action="ppaction://media"/>
            <a:extLst>
              <a:ext uri="{FF2B5EF4-FFF2-40B4-BE49-F238E27FC236}">
                <a16:creationId xmlns:a16="http://schemas.microsoft.com/office/drawing/2014/main" id="{39721FB1-B1AB-4F92-A600-CA5510773D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914400"/>
            <a:ext cx="457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610B0-76FB-4F76-AD14-CD0BC37BC61D}"/>
              </a:ext>
            </a:extLst>
          </p:cNvPr>
          <p:cNvSpPr/>
          <p:nvPr/>
        </p:nvSpPr>
        <p:spPr>
          <a:xfrm>
            <a:off x="0" y="6751813"/>
            <a:ext cx="9144000" cy="106187"/>
          </a:xfrm>
          <a:prstGeom prst="rect">
            <a:avLst/>
          </a:prstGeom>
          <a:solidFill>
            <a:srgbClr val="1B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D2CE5B-8D48-4DEE-96EC-FD336056A13D}"/>
              </a:ext>
            </a:extLst>
          </p:cNvPr>
          <p:cNvSpPr/>
          <p:nvPr/>
        </p:nvSpPr>
        <p:spPr>
          <a:xfrm>
            <a:off x="0" y="0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A90826D-BF8E-4A74-9686-53BE09D94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3484" y="5960151"/>
            <a:ext cx="737959" cy="5223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83DB19-8BA4-4289-AEBA-03E5415A6C49}"/>
              </a:ext>
            </a:extLst>
          </p:cNvPr>
          <p:cNvSpPr txBox="1"/>
          <p:nvPr/>
        </p:nvSpPr>
        <p:spPr>
          <a:xfrm>
            <a:off x="1119543" y="310122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Opening Ceremony 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Exhibition opens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E3287-7F47-4FCC-8D31-69029F2BEACA}"/>
              </a:ext>
            </a:extLst>
          </p:cNvPr>
          <p:cNvSpPr txBox="1"/>
          <p:nvPr/>
        </p:nvSpPr>
        <p:spPr>
          <a:xfrm>
            <a:off x="1119543" y="430951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Closing Ceremony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Next Congress Reception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531EAA-CB6E-4D72-8B22-03D78F14C483}"/>
              </a:ext>
            </a:extLst>
          </p:cNvPr>
          <p:cNvSpPr txBox="1"/>
          <p:nvPr/>
        </p:nvSpPr>
        <p:spPr>
          <a:xfrm>
            <a:off x="1119543" y="3989457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Wednesday</a:t>
            </a:r>
          </a:p>
        </p:txBody>
      </p:sp>
      <p:sp>
        <p:nvSpPr>
          <p:cNvPr id="28" name="Freeform 224">
            <a:extLst>
              <a:ext uri="{FF2B5EF4-FFF2-40B4-BE49-F238E27FC236}">
                <a16:creationId xmlns:a16="http://schemas.microsoft.com/office/drawing/2014/main" id="{8262A9CE-8661-455B-A5AD-4A65097BB79B}"/>
              </a:ext>
            </a:extLst>
          </p:cNvPr>
          <p:cNvSpPr>
            <a:spLocks noEditPoints="1"/>
          </p:cNvSpPr>
          <p:nvPr/>
        </p:nvSpPr>
        <p:spPr bwMode="auto">
          <a:xfrm>
            <a:off x="5151070" y="3221150"/>
            <a:ext cx="381154" cy="382285"/>
          </a:xfrm>
          <a:custGeom>
            <a:avLst/>
            <a:gdLst>
              <a:gd name="T0" fmla="*/ 168 w 185"/>
              <a:gd name="T1" fmla="*/ 55 h 186"/>
              <a:gd name="T2" fmla="*/ 168 w 185"/>
              <a:gd name="T3" fmla="*/ 13 h 186"/>
              <a:gd name="T4" fmla="*/ 156 w 185"/>
              <a:gd name="T5" fmla="*/ 0 h 186"/>
              <a:gd name="T6" fmla="*/ 143 w 185"/>
              <a:gd name="T7" fmla="*/ 13 h 186"/>
              <a:gd name="T8" fmla="*/ 143 w 185"/>
              <a:gd name="T9" fmla="*/ 16 h 186"/>
              <a:gd name="T10" fmla="*/ 21 w 185"/>
              <a:gd name="T11" fmla="*/ 52 h 186"/>
              <a:gd name="T12" fmla="*/ 16 w 185"/>
              <a:gd name="T13" fmla="*/ 51 h 186"/>
              <a:gd name="T14" fmla="*/ 8 w 185"/>
              <a:gd name="T15" fmla="*/ 51 h 186"/>
              <a:gd name="T16" fmla="*/ 0 w 185"/>
              <a:gd name="T17" fmla="*/ 59 h 186"/>
              <a:gd name="T18" fmla="*/ 0 w 185"/>
              <a:gd name="T19" fmla="*/ 101 h 186"/>
              <a:gd name="T20" fmla="*/ 8 w 185"/>
              <a:gd name="T21" fmla="*/ 110 h 186"/>
              <a:gd name="T22" fmla="*/ 16 w 185"/>
              <a:gd name="T23" fmla="*/ 110 h 186"/>
              <a:gd name="T24" fmla="*/ 21 w 185"/>
              <a:gd name="T25" fmla="*/ 109 h 186"/>
              <a:gd name="T26" fmla="*/ 26 w 185"/>
              <a:gd name="T27" fmla="*/ 110 h 186"/>
              <a:gd name="T28" fmla="*/ 42 w 185"/>
              <a:gd name="T29" fmla="*/ 182 h 186"/>
              <a:gd name="T30" fmla="*/ 42 w 185"/>
              <a:gd name="T31" fmla="*/ 182 h 186"/>
              <a:gd name="T32" fmla="*/ 46 w 185"/>
              <a:gd name="T33" fmla="*/ 186 h 186"/>
              <a:gd name="T34" fmla="*/ 80 w 185"/>
              <a:gd name="T35" fmla="*/ 186 h 186"/>
              <a:gd name="T36" fmla="*/ 84 w 185"/>
              <a:gd name="T37" fmla="*/ 182 h 186"/>
              <a:gd name="T38" fmla="*/ 84 w 185"/>
              <a:gd name="T39" fmla="*/ 181 h 186"/>
              <a:gd name="T40" fmla="*/ 84 w 185"/>
              <a:gd name="T41" fmla="*/ 181 h 186"/>
              <a:gd name="T42" fmla="*/ 70 w 185"/>
              <a:gd name="T43" fmla="*/ 123 h 186"/>
              <a:gd name="T44" fmla="*/ 143 w 185"/>
              <a:gd name="T45" fmla="*/ 145 h 186"/>
              <a:gd name="T46" fmla="*/ 143 w 185"/>
              <a:gd name="T47" fmla="*/ 148 h 186"/>
              <a:gd name="T48" fmla="*/ 156 w 185"/>
              <a:gd name="T49" fmla="*/ 160 h 186"/>
              <a:gd name="T50" fmla="*/ 168 w 185"/>
              <a:gd name="T51" fmla="*/ 148 h 186"/>
              <a:gd name="T52" fmla="*/ 168 w 185"/>
              <a:gd name="T53" fmla="*/ 106 h 186"/>
              <a:gd name="T54" fmla="*/ 185 w 185"/>
              <a:gd name="T55" fmla="*/ 89 h 186"/>
              <a:gd name="T56" fmla="*/ 185 w 185"/>
              <a:gd name="T57" fmla="*/ 72 h 186"/>
              <a:gd name="T58" fmla="*/ 168 w 185"/>
              <a:gd name="T59" fmla="*/ 55 h 186"/>
              <a:gd name="T60" fmla="*/ 16 w 185"/>
              <a:gd name="T61" fmla="*/ 101 h 186"/>
              <a:gd name="T62" fmla="*/ 8 w 185"/>
              <a:gd name="T63" fmla="*/ 101 h 186"/>
              <a:gd name="T64" fmla="*/ 8 w 185"/>
              <a:gd name="T65" fmla="*/ 59 h 186"/>
              <a:gd name="T66" fmla="*/ 16 w 185"/>
              <a:gd name="T67" fmla="*/ 59 h 186"/>
              <a:gd name="T68" fmla="*/ 16 w 185"/>
              <a:gd name="T69" fmla="*/ 101 h 186"/>
              <a:gd name="T70" fmla="*/ 74 w 185"/>
              <a:gd name="T71" fmla="*/ 177 h 186"/>
              <a:gd name="T72" fmla="*/ 49 w 185"/>
              <a:gd name="T73" fmla="*/ 177 h 186"/>
              <a:gd name="T74" fmla="*/ 47 w 185"/>
              <a:gd name="T75" fmla="*/ 169 h 186"/>
              <a:gd name="T76" fmla="*/ 72 w 185"/>
              <a:gd name="T77" fmla="*/ 169 h 186"/>
              <a:gd name="T78" fmla="*/ 74 w 185"/>
              <a:gd name="T79" fmla="*/ 177 h 186"/>
              <a:gd name="T80" fmla="*/ 70 w 185"/>
              <a:gd name="T81" fmla="*/ 160 h 186"/>
              <a:gd name="T82" fmla="*/ 46 w 185"/>
              <a:gd name="T83" fmla="*/ 160 h 186"/>
              <a:gd name="T84" fmla="*/ 35 w 185"/>
              <a:gd name="T85" fmla="*/ 113 h 186"/>
              <a:gd name="T86" fmla="*/ 61 w 185"/>
              <a:gd name="T87" fmla="*/ 121 h 186"/>
              <a:gd name="T88" fmla="*/ 70 w 185"/>
              <a:gd name="T89" fmla="*/ 160 h 186"/>
              <a:gd name="T90" fmla="*/ 143 w 185"/>
              <a:gd name="T91" fmla="*/ 136 h 186"/>
              <a:gd name="T92" fmla="*/ 25 w 185"/>
              <a:gd name="T93" fmla="*/ 101 h 186"/>
              <a:gd name="T94" fmla="*/ 25 w 185"/>
              <a:gd name="T95" fmla="*/ 60 h 186"/>
              <a:gd name="T96" fmla="*/ 143 w 185"/>
              <a:gd name="T97" fmla="*/ 25 h 186"/>
              <a:gd name="T98" fmla="*/ 143 w 185"/>
              <a:gd name="T99" fmla="*/ 136 h 186"/>
              <a:gd name="T100" fmla="*/ 160 w 185"/>
              <a:gd name="T101" fmla="*/ 148 h 186"/>
              <a:gd name="T102" fmla="*/ 156 w 185"/>
              <a:gd name="T103" fmla="*/ 152 h 186"/>
              <a:gd name="T104" fmla="*/ 151 w 185"/>
              <a:gd name="T105" fmla="*/ 148 h 186"/>
              <a:gd name="T106" fmla="*/ 151 w 185"/>
              <a:gd name="T107" fmla="*/ 13 h 186"/>
              <a:gd name="T108" fmla="*/ 156 w 185"/>
              <a:gd name="T109" fmla="*/ 9 h 186"/>
              <a:gd name="T110" fmla="*/ 160 w 185"/>
              <a:gd name="T111" fmla="*/ 13 h 186"/>
              <a:gd name="T112" fmla="*/ 160 w 185"/>
              <a:gd name="T113" fmla="*/ 148 h 186"/>
              <a:gd name="T114" fmla="*/ 177 w 185"/>
              <a:gd name="T115" fmla="*/ 89 h 186"/>
              <a:gd name="T116" fmla="*/ 168 w 185"/>
              <a:gd name="T117" fmla="*/ 97 h 186"/>
              <a:gd name="T118" fmla="*/ 168 w 185"/>
              <a:gd name="T119" fmla="*/ 63 h 186"/>
              <a:gd name="T120" fmla="*/ 177 w 185"/>
              <a:gd name="T121" fmla="*/ 72 h 186"/>
              <a:gd name="T122" fmla="*/ 177 w 185"/>
              <a:gd name="T123" fmla="*/ 89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5" h="186">
                <a:moveTo>
                  <a:pt x="168" y="55"/>
                </a:moveTo>
                <a:cubicBezTo>
                  <a:pt x="168" y="13"/>
                  <a:pt x="168" y="13"/>
                  <a:pt x="168" y="13"/>
                </a:cubicBezTo>
                <a:cubicBezTo>
                  <a:pt x="168" y="6"/>
                  <a:pt x="163" y="0"/>
                  <a:pt x="156" y="0"/>
                </a:cubicBezTo>
                <a:cubicBezTo>
                  <a:pt x="149" y="0"/>
                  <a:pt x="143" y="6"/>
                  <a:pt x="143" y="13"/>
                </a:cubicBezTo>
                <a:cubicBezTo>
                  <a:pt x="143" y="16"/>
                  <a:pt x="143" y="16"/>
                  <a:pt x="143" y="16"/>
                </a:cubicBezTo>
                <a:cubicBezTo>
                  <a:pt x="21" y="52"/>
                  <a:pt x="21" y="52"/>
                  <a:pt x="21" y="52"/>
                </a:cubicBezTo>
                <a:cubicBezTo>
                  <a:pt x="19" y="51"/>
                  <a:pt x="18" y="51"/>
                  <a:pt x="16" y="51"/>
                </a:cubicBezTo>
                <a:cubicBezTo>
                  <a:pt x="8" y="51"/>
                  <a:pt x="8" y="51"/>
                  <a:pt x="8" y="51"/>
                </a:cubicBezTo>
                <a:cubicBezTo>
                  <a:pt x="3" y="51"/>
                  <a:pt x="0" y="55"/>
                  <a:pt x="0" y="59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6"/>
                  <a:pt x="3" y="110"/>
                  <a:pt x="8" y="110"/>
                </a:cubicBezTo>
                <a:cubicBezTo>
                  <a:pt x="16" y="110"/>
                  <a:pt x="16" y="110"/>
                  <a:pt x="16" y="110"/>
                </a:cubicBezTo>
                <a:cubicBezTo>
                  <a:pt x="18" y="110"/>
                  <a:pt x="19" y="109"/>
                  <a:pt x="21" y="109"/>
                </a:cubicBezTo>
                <a:cubicBezTo>
                  <a:pt x="26" y="110"/>
                  <a:pt x="26" y="110"/>
                  <a:pt x="26" y="110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4"/>
                  <a:pt x="44" y="186"/>
                  <a:pt x="46" y="186"/>
                </a:cubicBezTo>
                <a:cubicBezTo>
                  <a:pt x="80" y="186"/>
                  <a:pt x="80" y="186"/>
                  <a:pt x="80" y="186"/>
                </a:cubicBezTo>
                <a:cubicBezTo>
                  <a:pt x="82" y="186"/>
                  <a:pt x="84" y="184"/>
                  <a:pt x="84" y="182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3" y="148"/>
                  <a:pt x="143" y="148"/>
                  <a:pt x="143" y="148"/>
                </a:cubicBezTo>
                <a:cubicBezTo>
                  <a:pt x="143" y="155"/>
                  <a:pt x="149" y="160"/>
                  <a:pt x="156" y="160"/>
                </a:cubicBezTo>
                <a:cubicBezTo>
                  <a:pt x="163" y="160"/>
                  <a:pt x="168" y="155"/>
                  <a:pt x="168" y="148"/>
                </a:cubicBezTo>
                <a:cubicBezTo>
                  <a:pt x="168" y="106"/>
                  <a:pt x="168" y="106"/>
                  <a:pt x="168" y="106"/>
                </a:cubicBezTo>
                <a:cubicBezTo>
                  <a:pt x="178" y="106"/>
                  <a:pt x="185" y="98"/>
                  <a:pt x="185" y="89"/>
                </a:cubicBezTo>
                <a:cubicBezTo>
                  <a:pt x="185" y="72"/>
                  <a:pt x="185" y="72"/>
                  <a:pt x="185" y="72"/>
                </a:cubicBezTo>
                <a:cubicBezTo>
                  <a:pt x="185" y="63"/>
                  <a:pt x="178" y="55"/>
                  <a:pt x="168" y="55"/>
                </a:cubicBezTo>
                <a:close/>
                <a:moveTo>
                  <a:pt x="16" y="101"/>
                </a:moveTo>
                <a:cubicBezTo>
                  <a:pt x="8" y="101"/>
                  <a:pt x="8" y="101"/>
                  <a:pt x="8" y="101"/>
                </a:cubicBezTo>
                <a:cubicBezTo>
                  <a:pt x="8" y="59"/>
                  <a:pt x="8" y="59"/>
                  <a:pt x="8" y="59"/>
                </a:cubicBezTo>
                <a:cubicBezTo>
                  <a:pt x="16" y="59"/>
                  <a:pt x="16" y="59"/>
                  <a:pt x="16" y="59"/>
                </a:cubicBezTo>
                <a:lnTo>
                  <a:pt x="16" y="101"/>
                </a:lnTo>
                <a:close/>
                <a:moveTo>
                  <a:pt x="74" y="177"/>
                </a:moveTo>
                <a:cubicBezTo>
                  <a:pt x="49" y="177"/>
                  <a:pt x="49" y="177"/>
                  <a:pt x="49" y="177"/>
                </a:cubicBezTo>
                <a:cubicBezTo>
                  <a:pt x="47" y="169"/>
                  <a:pt x="47" y="169"/>
                  <a:pt x="47" y="169"/>
                </a:cubicBezTo>
                <a:cubicBezTo>
                  <a:pt x="72" y="169"/>
                  <a:pt x="72" y="169"/>
                  <a:pt x="72" y="169"/>
                </a:cubicBezTo>
                <a:lnTo>
                  <a:pt x="74" y="177"/>
                </a:lnTo>
                <a:close/>
                <a:moveTo>
                  <a:pt x="70" y="160"/>
                </a:moveTo>
                <a:cubicBezTo>
                  <a:pt x="46" y="160"/>
                  <a:pt x="46" y="160"/>
                  <a:pt x="46" y="160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61" y="121"/>
                  <a:pt x="61" y="121"/>
                  <a:pt x="61" y="121"/>
                </a:cubicBezTo>
                <a:lnTo>
                  <a:pt x="70" y="160"/>
                </a:lnTo>
                <a:close/>
                <a:moveTo>
                  <a:pt x="143" y="136"/>
                </a:moveTo>
                <a:cubicBezTo>
                  <a:pt x="25" y="101"/>
                  <a:pt x="25" y="101"/>
                  <a:pt x="25" y="101"/>
                </a:cubicBezTo>
                <a:cubicBezTo>
                  <a:pt x="25" y="60"/>
                  <a:pt x="25" y="60"/>
                  <a:pt x="25" y="60"/>
                </a:cubicBezTo>
                <a:cubicBezTo>
                  <a:pt x="143" y="25"/>
                  <a:pt x="143" y="25"/>
                  <a:pt x="143" y="25"/>
                </a:cubicBezTo>
                <a:lnTo>
                  <a:pt x="143" y="136"/>
                </a:lnTo>
                <a:close/>
                <a:moveTo>
                  <a:pt x="160" y="148"/>
                </a:moveTo>
                <a:cubicBezTo>
                  <a:pt x="160" y="150"/>
                  <a:pt x="158" y="152"/>
                  <a:pt x="156" y="152"/>
                </a:cubicBezTo>
                <a:cubicBezTo>
                  <a:pt x="153" y="152"/>
                  <a:pt x="151" y="150"/>
                  <a:pt x="151" y="148"/>
                </a:cubicBezTo>
                <a:cubicBezTo>
                  <a:pt x="151" y="13"/>
                  <a:pt x="151" y="13"/>
                  <a:pt x="151" y="13"/>
                </a:cubicBezTo>
                <a:cubicBezTo>
                  <a:pt x="151" y="10"/>
                  <a:pt x="153" y="9"/>
                  <a:pt x="156" y="9"/>
                </a:cubicBezTo>
                <a:cubicBezTo>
                  <a:pt x="158" y="9"/>
                  <a:pt x="160" y="10"/>
                  <a:pt x="160" y="13"/>
                </a:cubicBezTo>
                <a:lnTo>
                  <a:pt x="160" y="148"/>
                </a:lnTo>
                <a:close/>
                <a:moveTo>
                  <a:pt x="177" y="89"/>
                </a:moveTo>
                <a:cubicBezTo>
                  <a:pt x="177" y="93"/>
                  <a:pt x="173" y="97"/>
                  <a:pt x="168" y="97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73" y="63"/>
                  <a:pt x="177" y="67"/>
                  <a:pt x="177" y="72"/>
                </a:cubicBezTo>
                <a:lnTo>
                  <a:pt x="177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5A61E-65A8-4BCB-ACB4-2B4D7CAC369A}"/>
              </a:ext>
            </a:extLst>
          </p:cNvPr>
          <p:cNvSpPr txBox="1"/>
          <p:nvPr/>
        </p:nvSpPr>
        <p:spPr>
          <a:xfrm>
            <a:off x="5616649" y="3258403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Exhibition for 2+ days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427DC-05D7-4D13-A334-C238D878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225"/>
            <a:ext cx="9144000" cy="479185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Approach Condition (3D View), OASPL, 30-60 dBA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6DC5AC6-C35D-43A0-B84B-C5EA346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325" y="6282975"/>
            <a:ext cx="599798" cy="365125"/>
          </a:xfrm>
        </p:spPr>
        <p:txBody>
          <a:bodyPr/>
          <a:lstStyle/>
          <a:p>
            <a:fld id="{0893CD82-2425-4548-953E-324415E775FE}" type="slidenum">
              <a:rPr lang="en-US" smtClean="0"/>
              <a:t>12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64772F-E456-4E57-BEC2-1C38BF5B1837}"/>
              </a:ext>
            </a:extLst>
          </p:cNvPr>
          <p:cNvSpPr/>
          <p:nvPr/>
        </p:nvSpPr>
        <p:spPr>
          <a:xfrm>
            <a:off x="0" y="773854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pp-3Dview-30to60dBA">
            <a:hlinkClick r:id="" action="ppaction://media"/>
            <a:extLst>
              <a:ext uri="{FF2B5EF4-FFF2-40B4-BE49-F238E27FC236}">
                <a16:creationId xmlns:a16="http://schemas.microsoft.com/office/drawing/2014/main" id="{E49934A6-5AB1-41F1-9D02-747C1B1A00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914400"/>
            <a:ext cx="457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51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610B0-76FB-4F76-AD14-CD0BC37BC61D}"/>
              </a:ext>
            </a:extLst>
          </p:cNvPr>
          <p:cNvSpPr/>
          <p:nvPr/>
        </p:nvSpPr>
        <p:spPr>
          <a:xfrm>
            <a:off x="0" y="6751813"/>
            <a:ext cx="9144000" cy="106187"/>
          </a:xfrm>
          <a:prstGeom prst="rect">
            <a:avLst/>
          </a:prstGeom>
          <a:solidFill>
            <a:srgbClr val="1B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D2CE5B-8D48-4DEE-96EC-FD336056A13D}"/>
              </a:ext>
            </a:extLst>
          </p:cNvPr>
          <p:cNvSpPr/>
          <p:nvPr/>
        </p:nvSpPr>
        <p:spPr>
          <a:xfrm>
            <a:off x="0" y="0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A90826D-BF8E-4A74-9686-53BE09D94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3484" y="5960151"/>
            <a:ext cx="737959" cy="5223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83DB19-8BA4-4289-AEBA-03E5415A6C49}"/>
              </a:ext>
            </a:extLst>
          </p:cNvPr>
          <p:cNvSpPr txBox="1"/>
          <p:nvPr/>
        </p:nvSpPr>
        <p:spPr>
          <a:xfrm>
            <a:off x="1119543" y="310122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Opening Ceremony 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Exhibition opens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E3287-7F47-4FCC-8D31-69029F2BEACA}"/>
              </a:ext>
            </a:extLst>
          </p:cNvPr>
          <p:cNvSpPr txBox="1"/>
          <p:nvPr/>
        </p:nvSpPr>
        <p:spPr>
          <a:xfrm>
            <a:off x="1119543" y="430951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Closing Ceremony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Next Congress Reception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531EAA-CB6E-4D72-8B22-03D78F14C483}"/>
              </a:ext>
            </a:extLst>
          </p:cNvPr>
          <p:cNvSpPr txBox="1"/>
          <p:nvPr/>
        </p:nvSpPr>
        <p:spPr>
          <a:xfrm>
            <a:off x="1119543" y="3989457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Wednesday</a:t>
            </a:r>
          </a:p>
        </p:txBody>
      </p:sp>
      <p:sp>
        <p:nvSpPr>
          <p:cNvPr id="28" name="Freeform 224">
            <a:extLst>
              <a:ext uri="{FF2B5EF4-FFF2-40B4-BE49-F238E27FC236}">
                <a16:creationId xmlns:a16="http://schemas.microsoft.com/office/drawing/2014/main" id="{8262A9CE-8661-455B-A5AD-4A65097BB79B}"/>
              </a:ext>
            </a:extLst>
          </p:cNvPr>
          <p:cNvSpPr>
            <a:spLocks noEditPoints="1"/>
          </p:cNvSpPr>
          <p:nvPr/>
        </p:nvSpPr>
        <p:spPr bwMode="auto">
          <a:xfrm>
            <a:off x="5151070" y="3221150"/>
            <a:ext cx="381154" cy="382285"/>
          </a:xfrm>
          <a:custGeom>
            <a:avLst/>
            <a:gdLst>
              <a:gd name="T0" fmla="*/ 168 w 185"/>
              <a:gd name="T1" fmla="*/ 55 h 186"/>
              <a:gd name="T2" fmla="*/ 168 w 185"/>
              <a:gd name="T3" fmla="*/ 13 h 186"/>
              <a:gd name="T4" fmla="*/ 156 w 185"/>
              <a:gd name="T5" fmla="*/ 0 h 186"/>
              <a:gd name="T6" fmla="*/ 143 w 185"/>
              <a:gd name="T7" fmla="*/ 13 h 186"/>
              <a:gd name="T8" fmla="*/ 143 w 185"/>
              <a:gd name="T9" fmla="*/ 16 h 186"/>
              <a:gd name="T10" fmla="*/ 21 w 185"/>
              <a:gd name="T11" fmla="*/ 52 h 186"/>
              <a:gd name="T12" fmla="*/ 16 w 185"/>
              <a:gd name="T13" fmla="*/ 51 h 186"/>
              <a:gd name="T14" fmla="*/ 8 w 185"/>
              <a:gd name="T15" fmla="*/ 51 h 186"/>
              <a:gd name="T16" fmla="*/ 0 w 185"/>
              <a:gd name="T17" fmla="*/ 59 h 186"/>
              <a:gd name="T18" fmla="*/ 0 w 185"/>
              <a:gd name="T19" fmla="*/ 101 h 186"/>
              <a:gd name="T20" fmla="*/ 8 w 185"/>
              <a:gd name="T21" fmla="*/ 110 h 186"/>
              <a:gd name="T22" fmla="*/ 16 w 185"/>
              <a:gd name="T23" fmla="*/ 110 h 186"/>
              <a:gd name="T24" fmla="*/ 21 w 185"/>
              <a:gd name="T25" fmla="*/ 109 h 186"/>
              <a:gd name="T26" fmla="*/ 26 w 185"/>
              <a:gd name="T27" fmla="*/ 110 h 186"/>
              <a:gd name="T28" fmla="*/ 42 w 185"/>
              <a:gd name="T29" fmla="*/ 182 h 186"/>
              <a:gd name="T30" fmla="*/ 42 w 185"/>
              <a:gd name="T31" fmla="*/ 182 h 186"/>
              <a:gd name="T32" fmla="*/ 46 w 185"/>
              <a:gd name="T33" fmla="*/ 186 h 186"/>
              <a:gd name="T34" fmla="*/ 80 w 185"/>
              <a:gd name="T35" fmla="*/ 186 h 186"/>
              <a:gd name="T36" fmla="*/ 84 w 185"/>
              <a:gd name="T37" fmla="*/ 182 h 186"/>
              <a:gd name="T38" fmla="*/ 84 w 185"/>
              <a:gd name="T39" fmla="*/ 181 h 186"/>
              <a:gd name="T40" fmla="*/ 84 w 185"/>
              <a:gd name="T41" fmla="*/ 181 h 186"/>
              <a:gd name="T42" fmla="*/ 70 w 185"/>
              <a:gd name="T43" fmla="*/ 123 h 186"/>
              <a:gd name="T44" fmla="*/ 143 w 185"/>
              <a:gd name="T45" fmla="*/ 145 h 186"/>
              <a:gd name="T46" fmla="*/ 143 w 185"/>
              <a:gd name="T47" fmla="*/ 148 h 186"/>
              <a:gd name="T48" fmla="*/ 156 w 185"/>
              <a:gd name="T49" fmla="*/ 160 h 186"/>
              <a:gd name="T50" fmla="*/ 168 w 185"/>
              <a:gd name="T51" fmla="*/ 148 h 186"/>
              <a:gd name="T52" fmla="*/ 168 w 185"/>
              <a:gd name="T53" fmla="*/ 106 h 186"/>
              <a:gd name="T54" fmla="*/ 185 w 185"/>
              <a:gd name="T55" fmla="*/ 89 h 186"/>
              <a:gd name="T56" fmla="*/ 185 w 185"/>
              <a:gd name="T57" fmla="*/ 72 h 186"/>
              <a:gd name="T58" fmla="*/ 168 w 185"/>
              <a:gd name="T59" fmla="*/ 55 h 186"/>
              <a:gd name="T60" fmla="*/ 16 w 185"/>
              <a:gd name="T61" fmla="*/ 101 h 186"/>
              <a:gd name="T62" fmla="*/ 8 w 185"/>
              <a:gd name="T63" fmla="*/ 101 h 186"/>
              <a:gd name="T64" fmla="*/ 8 w 185"/>
              <a:gd name="T65" fmla="*/ 59 h 186"/>
              <a:gd name="T66" fmla="*/ 16 w 185"/>
              <a:gd name="T67" fmla="*/ 59 h 186"/>
              <a:gd name="T68" fmla="*/ 16 w 185"/>
              <a:gd name="T69" fmla="*/ 101 h 186"/>
              <a:gd name="T70" fmla="*/ 74 w 185"/>
              <a:gd name="T71" fmla="*/ 177 h 186"/>
              <a:gd name="T72" fmla="*/ 49 w 185"/>
              <a:gd name="T73" fmla="*/ 177 h 186"/>
              <a:gd name="T74" fmla="*/ 47 w 185"/>
              <a:gd name="T75" fmla="*/ 169 h 186"/>
              <a:gd name="T76" fmla="*/ 72 w 185"/>
              <a:gd name="T77" fmla="*/ 169 h 186"/>
              <a:gd name="T78" fmla="*/ 74 w 185"/>
              <a:gd name="T79" fmla="*/ 177 h 186"/>
              <a:gd name="T80" fmla="*/ 70 w 185"/>
              <a:gd name="T81" fmla="*/ 160 h 186"/>
              <a:gd name="T82" fmla="*/ 46 w 185"/>
              <a:gd name="T83" fmla="*/ 160 h 186"/>
              <a:gd name="T84" fmla="*/ 35 w 185"/>
              <a:gd name="T85" fmla="*/ 113 h 186"/>
              <a:gd name="T86" fmla="*/ 61 w 185"/>
              <a:gd name="T87" fmla="*/ 121 h 186"/>
              <a:gd name="T88" fmla="*/ 70 w 185"/>
              <a:gd name="T89" fmla="*/ 160 h 186"/>
              <a:gd name="T90" fmla="*/ 143 w 185"/>
              <a:gd name="T91" fmla="*/ 136 h 186"/>
              <a:gd name="T92" fmla="*/ 25 w 185"/>
              <a:gd name="T93" fmla="*/ 101 h 186"/>
              <a:gd name="T94" fmla="*/ 25 w 185"/>
              <a:gd name="T95" fmla="*/ 60 h 186"/>
              <a:gd name="T96" fmla="*/ 143 w 185"/>
              <a:gd name="T97" fmla="*/ 25 h 186"/>
              <a:gd name="T98" fmla="*/ 143 w 185"/>
              <a:gd name="T99" fmla="*/ 136 h 186"/>
              <a:gd name="T100" fmla="*/ 160 w 185"/>
              <a:gd name="T101" fmla="*/ 148 h 186"/>
              <a:gd name="T102" fmla="*/ 156 w 185"/>
              <a:gd name="T103" fmla="*/ 152 h 186"/>
              <a:gd name="T104" fmla="*/ 151 w 185"/>
              <a:gd name="T105" fmla="*/ 148 h 186"/>
              <a:gd name="T106" fmla="*/ 151 w 185"/>
              <a:gd name="T107" fmla="*/ 13 h 186"/>
              <a:gd name="T108" fmla="*/ 156 w 185"/>
              <a:gd name="T109" fmla="*/ 9 h 186"/>
              <a:gd name="T110" fmla="*/ 160 w 185"/>
              <a:gd name="T111" fmla="*/ 13 h 186"/>
              <a:gd name="T112" fmla="*/ 160 w 185"/>
              <a:gd name="T113" fmla="*/ 148 h 186"/>
              <a:gd name="T114" fmla="*/ 177 w 185"/>
              <a:gd name="T115" fmla="*/ 89 h 186"/>
              <a:gd name="T116" fmla="*/ 168 w 185"/>
              <a:gd name="T117" fmla="*/ 97 h 186"/>
              <a:gd name="T118" fmla="*/ 168 w 185"/>
              <a:gd name="T119" fmla="*/ 63 h 186"/>
              <a:gd name="T120" fmla="*/ 177 w 185"/>
              <a:gd name="T121" fmla="*/ 72 h 186"/>
              <a:gd name="T122" fmla="*/ 177 w 185"/>
              <a:gd name="T123" fmla="*/ 89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5" h="186">
                <a:moveTo>
                  <a:pt x="168" y="55"/>
                </a:moveTo>
                <a:cubicBezTo>
                  <a:pt x="168" y="13"/>
                  <a:pt x="168" y="13"/>
                  <a:pt x="168" y="13"/>
                </a:cubicBezTo>
                <a:cubicBezTo>
                  <a:pt x="168" y="6"/>
                  <a:pt x="163" y="0"/>
                  <a:pt x="156" y="0"/>
                </a:cubicBezTo>
                <a:cubicBezTo>
                  <a:pt x="149" y="0"/>
                  <a:pt x="143" y="6"/>
                  <a:pt x="143" y="13"/>
                </a:cubicBezTo>
                <a:cubicBezTo>
                  <a:pt x="143" y="16"/>
                  <a:pt x="143" y="16"/>
                  <a:pt x="143" y="16"/>
                </a:cubicBezTo>
                <a:cubicBezTo>
                  <a:pt x="21" y="52"/>
                  <a:pt x="21" y="52"/>
                  <a:pt x="21" y="52"/>
                </a:cubicBezTo>
                <a:cubicBezTo>
                  <a:pt x="19" y="51"/>
                  <a:pt x="18" y="51"/>
                  <a:pt x="16" y="51"/>
                </a:cubicBezTo>
                <a:cubicBezTo>
                  <a:pt x="8" y="51"/>
                  <a:pt x="8" y="51"/>
                  <a:pt x="8" y="51"/>
                </a:cubicBezTo>
                <a:cubicBezTo>
                  <a:pt x="3" y="51"/>
                  <a:pt x="0" y="55"/>
                  <a:pt x="0" y="59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6"/>
                  <a:pt x="3" y="110"/>
                  <a:pt x="8" y="110"/>
                </a:cubicBezTo>
                <a:cubicBezTo>
                  <a:pt x="16" y="110"/>
                  <a:pt x="16" y="110"/>
                  <a:pt x="16" y="110"/>
                </a:cubicBezTo>
                <a:cubicBezTo>
                  <a:pt x="18" y="110"/>
                  <a:pt x="19" y="109"/>
                  <a:pt x="21" y="109"/>
                </a:cubicBezTo>
                <a:cubicBezTo>
                  <a:pt x="26" y="110"/>
                  <a:pt x="26" y="110"/>
                  <a:pt x="26" y="110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4"/>
                  <a:pt x="44" y="186"/>
                  <a:pt x="46" y="186"/>
                </a:cubicBezTo>
                <a:cubicBezTo>
                  <a:pt x="80" y="186"/>
                  <a:pt x="80" y="186"/>
                  <a:pt x="80" y="186"/>
                </a:cubicBezTo>
                <a:cubicBezTo>
                  <a:pt x="82" y="186"/>
                  <a:pt x="84" y="184"/>
                  <a:pt x="84" y="182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3" y="148"/>
                  <a:pt x="143" y="148"/>
                  <a:pt x="143" y="148"/>
                </a:cubicBezTo>
                <a:cubicBezTo>
                  <a:pt x="143" y="155"/>
                  <a:pt x="149" y="160"/>
                  <a:pt x="156" y="160"/>
                </a:cubicBezTo>
                <a:cubicBezTo>
                  <a:pt x="163" y="160"/>
                  <a:pt x="168" y="155"/>
                  <a:pt x="168" y="148"/>
                </a:cubicBezTo>
                <a:cubicBezTo>
                  <a:pt x="168" y="106"/>
                  <a:pt x="168" y="106"/>
                  <a:pt x="168" y="106"/>
                </a:cubicBezTo>
                <a:cubicBezTo>
                  <a:pt x="178" y="106"/>
                  <a:pt x="185" y="98"/>
                  <a:pt x="185" y="89"/>
                </a:cubicBezTo>
                <a:cubicBezTo>
                  <a:pt x="185" y="72"/>
                  <a:pt x="185" y="72"/>
                  <a:pt x="185" y="72"/>
                </a:cubicBezTo>
                <a:cubicBezTo>
                  <a:pt x="185" y="63"/>
                  <a:pt x="178" y="55"/>
                  <a:pt x="168" y="55"/>
                </a:cubicBezTo>
                <a:close/>
                <a:moveTo>
                  <a:pt x="16" y="101"/>
                </a:moveTo>
                <a:cubicBezTo>
                  <a:pt x="8" y="101"/>
                  <a:pt x="8" y="101"/>
                  <a:pt x="8" y="101"/>
                </a:cubicBezTo>
                <a:cubicBezTo>
                  <a:pt x="8" y="59"/>
                  <a:pt x="8" y="59"/>
                  <a:pt x="8" y="59"/>
                </a:cubicBezTo>
                <a:cubicBezTo>
                  <a:pt x="16" y="59"/>
                  <a:pt x="16" y="59"/>
                  <a:pt x="16" y="59"/>
                </a:cubicBezTo>
                <a:lnTo>
                  <a:pt x="16" y="101"/>
                </a:lnTo>
                <a:close/>
                <a:moveTo>
                  <a:pt x="74" y="177"/>
                </a:moveTo>
                <a:cubicBezTo>
                  <a:pt x="49" y="177"/>
                  <a:pt x="49" y="177"/>
                  <a:pt x="49" y="177"/>
                </a:cubicBezTo>
                <a:cubicBezTo>
                  <a:pt x="47" y="169"/>
                  <a:pt x="47" y="169"/>
                  <a:pt x="47" y="169"/>
                </a:cubicBezTo>
                <a:cubicBezTo>
                  <a:pt x="72" y="169"/>
                  <a:pt x="72" y="169"/>
                  <a:pt x="72" y="169"/>
                </a:cubicBezTo>
                <a:lnTo>
                  <a:pt x="74" y="177"/>
                </a:lnTo>
                <a:close/>
                <a:moveTo>
                  <a:pt x="70" y="160"/>
                </a:moveTo>
                <a:cubicBezTo>
                  <a:pt x="46" y="160"/>
                  <a:pt x="46" y="160"/>
                  <a:pt x="46" y="160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61" y="121"/>
                  <a:pt x="61" y="121"/>
                  <a:pt x="61" y="121"/>
                </a:cubicBezTo>
                <a:lnTo>
                  <a:pt x="70" y="160"/>
                </a:lnTo>
                <a:close/>
                <a:moveTo>
                  <a:pt x="143" y="136"/>
                </a:moveTo>
                <a:cubicBezTo>
                  <a:pt x="25" y="101"/>
                  <a:pt x="25" y="101"/>
                  <a:pt x="25" y="101"/>
                </a:cubicBezTo>
                <a:cubicBezTo>
                  <a:pt x="25" y="60"/>
                  <a:pt x="25" y="60"/>
                  <a:pt x="25" y="60"/>
                </a:cubicBezTo>
                <a:cubicBezTo>
                  <a:pt x="143" y="25"/>
                  <a:pt x="143" y="25"/>
                  <a:pt x="143" y="25"/>
                </a:cubicBezTo>
                <a:lnTo>
                  <a:pt x="143" y="136"/>
                </a:lnTo>
                <a:close/>
                <a:moveTo>
                  <a:pt x="160" y="148"/>
                </a:moveTo>
                <a:cubicBezTo>
                  <a:pt x="160" y="150"/>
                  <a:pt x="158" y="152"/>
                  <a:pt x="156" y="152"/>
                </a:cubicBezTo>
                <a:cubicBezTo>
                  <a:pt x="153" y="152"/>
                  <a:pt x="151" y="150"/>
                  <a:pt x="151" y="148"/>
                </a:cubicBezTo>
                <a:cubicBezTo>
                  <a:pt x="151" y="13"/>
                  <a:pt x="151" y="13"/>
                  <a:pt x="151" y="13"/>
                </a:cubicBezTo>
                <a:cubicBezTo>
                  <a:pt x="151" y="10"/>
                  <a:pt x="153" y="9"/>
                  <a:pt x="156" y="9"/>
                </a:cubicBezTo>
                <a:cubicBezTo>
                  <a:pt x="158" y="9"/>
                  <a:pt x="160" y="10"/>
                  <a:pt x="160" y="13"/>
                </a:cubicBezTo>
                <a:lnTo>
                  <a:pt x="160" y="148"/>
                </a:lnTo>
                <a:close/>
                <a:moveTo>
                  <a:pt x="177" y="89"/>
                </a:moveTo>
                <a:cubicBezTo>
                  <a:pt x="177" y="93"/>
                  <a:pt x="173" y="97"/>
                  <a:pt x="168" y="97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73" y="63"/>
                  <a:pt x="177" y="67"/>
                  <a:pt x="177" y="72"/>
                </a:cubicBezTo>
                <a:lnTo>
                  <a:pt x="177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5A61E-65A8-4BCB-ACB4-2B4D7CAC369A}"/>
              </a:ext>
            </a:extLst>
          </p:cNvPr>
          <p:cNvSpPr txBox="1"/>
          <p:nvPr/>
        </p:nvSpPr>
        <p:spPr>
          <a:xfrm>
            <a:off x="5616649" y="3258403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Exhibition for 2+ days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427DC-05D7-4D13-A334-C238D878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225"/>
            <a:ext cx="9144000" cy="479185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Approach Condition (Top View), OASPL, 30-60 dBA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6DC5AC6-C35D-43A0-B84B-C5EA346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325" y="6282975"/>
            <a:ext cx="599798" cy="365125"/>
          </a:xfrm>
        </p:spPr>
        <p:txBody>
          <a:bodyPr/>
          <a:lstStyle/>
          <a:p>
            <a:fld id="{0893CD82-2425-4548-953E-324415E775FE}" type="slidenum">
              <a:rPr lang="en-US" smtClean="0"/>
              <a:t>13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64772F-E456-4E57-BEC2-1C38BF5B1837}"/>
              </a:ext>
            </a:extLst>
          </p:cNvPr>
          <p:cNvSpPr/>
          <p:nvPr/>
        </p:nvSpPr>
        <p:spPr>
          <a:xfrm>
            <a:off x="0" y="773854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pp-TopView-30to60dBA">
            <a:hlinkClick r:id="" action="ppaction://media"/>
            <a:extLst>
              <a:ext uri="{FF2B5EF4-FFF2-40B4-BE49-F238E27FC236}">
                <a16:creationId xmlns:a16="http://schemas.microsoft.com/office/drawing/2014/main" id="{6F3E8D84-A515-4EAE-B335-8D0BC17A1E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914400"/>
            <a:ext cx="457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4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610B0-76FB-4F76-AD14-CD0BC37BC61D}"/>
              </a:ext>
            </a:extLst>
          </p:cNvPr>
          <p:cNvSpPr/>
          <p:nvPr/>
        </p:nvSpPr>
        <p:spPr>
          <a:xfrm>
            <a:off x="0" y="6751813"/>
            <a:ext cx="9144000" cy="106187"/>
          </a:xfrm>
          <a:prstGeom prst="rect">
            <a:avLst/>
          </a:prstGeom>
          <a:solidFill>
            <a:srgbClr val="1B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D2CE5B-8D48-4DEE-96EC-FD336056A13D}"/>
              </a:ext>
            </a:extLst>
          </p:cNvPr>
          <p:cNvSpPr/>
          <p:nvPr/>
        </p:nvSpPr>
        <p:spPr>
          <a:xfrm>
            <a:off x="0" y="0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A90826D-BF8E-4A74-9686-53BE09D94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3484" y="5960151"/>
            <a:ext cx="737959" cy="5223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83DB19-8BA4-4289-AEBA-03E5415A6C49}"/>
              </a:ext>
            </a:extLst>
          </p:cNvPr>
          <p:cNvSpPr txBox="1"/>
          <p:nvPr/>
        </p:nvSpPr>
        <p:spPr>
          <a:xfrm>
            <a:off x="1119543" y="310122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Opening Ceremony 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Exhibition opens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E3287-7F47-4FCC-8D31-69029F2BEACA}"/>
              </a:ext>
            </a:extLst>
          </p:cNvPr>
          <p:cNvSpPr txBox="1"/>
          <p:nvPr/>
        </p:nvSpPr>
        <p:spPr>
          <a:xfrm>
            <a:off x="1119543" y="430951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Closing Ceremony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Next Congress Reception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531EAA-CB6E-4D72-8B22-03D78F14C483}"/>
              </a:ext>
            </a:extLst>
          </p:cNvPr>
          <p:cNvSpPr txBox="1"/>
          <p:nvPr/>
        </p:nvSpPr>
        <p:spPr>
          <a:xfrm>
            <a:off x="1119543" y="3989457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Wednesday</a:t>
            </a:r>
          </a:p>
        </p:txBody>
      </p:sp>
      <p:sp>
        <p:nvSpPr>
          <p:cNvPr id="28" name="Freeform 224">
            <a:extLst>
              <a:ext uri="{FF2B5EF4-FFF2-40B4-BE49-F238E27FC236}">
                <a16:creationId xmlns:a16="http://schemas.microsoft.com/office/drawing/2014/main" id="{8262A9CE-8661-455B-A5AD-4A65097BB79B}"/>
              </a:ext>
            </a:extLst>
          </p:cNvPr>
          <p:cNvSpPr>
            <a:spLocks noEditPoints="1"/>
          </p:cNvSpPr>
          <p:nvPr/>
        </p:nvSpPr>
        <p:spPr bwMode="auto">
          <a:xfrm>
            <a:off x="5151070" y="3221150"/>
            <a:ext cx="381154" cy="382285"/>
          </a:xfrm>
          <a:custGeom>
            <a:avLst/>
            <a:gdLst>
              <a:gd name="T0" fmla="*/ 168 w 185"/>
              <a:gd name="T1" fmla="*/ 55 h 186"/>
              <a:gd name="T2" fmla="*/ 168 w 185"/>
              <a:gd name="T3" fmla="*/ 13 h 186"/>
              <a:gd name="T4" fmla="*/ 156 w 185"/>
              <a:gd name="T5" fmla="*/ 0 h 186"/>
              <a:gd name="T6" fmla="*/ 143 w 185"/>
              <a:gd name="T7" fmla="*/ 13 h 186"/>
              <a:gd name="T8" fmla="*/ 143 w 185"/>
              <a:gd name="T9" fmla="*/ 16 h 186"/>
              <a:gd name="T10" fmla="*/ 21 w 185"/>
              <a:gd name="T11" fmla="*/ 52 h 186"/>
              <a:gd name="T12" fmla="*/ 16 w 185"/>
              <a:gd name="T13" fmla="*/ 51 h 186"/>
              <a:gd name="T14" fmla="*/ 8 w 185"/>
              <a:gd name="T15" fmla="*/ 51 h 186"/>
              <a:gd name="T16" fmla="*/ 0 w 185"/>
              <a:gd name="T17" fmla="*/ 59 h 186"/>
              <a:gd name="T18" fmla="*/ 0 w 185"/>
              <a:gd name="T19" fmla="*/ 101 h 186"/>
              <a:gd name="T20" fmla="*/ 8 w 185"/>
              <a:gd name="T21" fmla="*/ 110 h 186"/>
              <a:gd name="T22" fmla="*/ 16 w 185"/>
              <a:gd name="T23" fmla="*/ 110 h 186"/>
              <a:gd name="T24" fmla="*/ 21 w 185"/>
              <a:gd name="T25" fmla="*/ 109 h 186"/>
              <a:gd name="T26" fmla="*/ 26 w 185"/>
              <a:gd name="T27" fmla="*/ 110 h 186"/>
              <a:gd name="T28" fmla="*/ 42 w 185"/>
              <a:gd name="T29" fmla="*/ 182 h 186"/>
              <a:gd name="T30" fmla="*/ 42 w 185"/>
              <a:gd name="T31" fmla="*/ 182 h 186"/>
              <a:gd name="T32" fmla="*/ 46 w 185"/>
              <a:gd name="T33" fmla="*/ 186 h 186"/>
              <a:gd name="T34" fmla="*/ 80 w 185"/>
              <a:gd name="T35" fmla="*/ 186 h 186"/>
              <a:gd name="T36" fmla="*/ 84 w 185"/>
              <a:gd name="T37" fmla="*/ 182 h 186"/>
              <a:gd name="T38" fmla="*/ 84 w 185"/>
              <a:gd name="T39" fmla="*/ 181 h 186"/>
              <a:gd name="T40" fmla="*/ 84 w 185"/>
              <a:gd name="T41" fmla="*/ 181 h 186"/>
              <a:gd name="T42" fmla="*/ 70 w 185"/>
              <a:gd name="T43" fmla="*/ 123 h 186"/>
              <a:gd name="T44" fmla="*/ 143 w 185"/>
              <a:gd name="T45" fmla="*/ 145 h 186"/>
              <a:gd name="T46" fmla="*/ 143 w 185"/>
              <a:gd name="T47" fmla="*/ 148 h 186"/>
              <a:gd name="T48" fmla="*/ 156 w 185"/>
              <a:gd name="T49" fmla="*/ 160 h 186"/>
              <a:gd name="T50" fmla="*/ 168 w 185"/>
              <a:gd name="T51" fmla="*/ 148 h 186"/>
              <a:gd name="T52" fmla="*/ 168 w 185"/>
              <a:gd name="T53" fmla="*/ 106 h 186"/>
              <a:gd name="T54" fmla="*/ 185 w 185"/>
              <a:gd name="T55" fmla="*/ 89 h 186"/>
              <a:gd name="T56" fmla="*/ 185 w 185"/>
              <a:gd name="T57" fmla="*/ 72 h 186"/>
              <a:gd name="T58" fmla="*/ 168 w 185"/>
              <a:gd name="T59" fmla="*/ 55 h 186"/>
              <a:gd name="T60" fmla="*/ 16 w 185"/>
              <a:gd name="T61" fmla="*/ 101 h 186"/>
              <a:gd name="T62" fmla="*/ 8 w 185"/>
              <a:gd name="T63" fmla="*/ 101 h 186"/>
              <a:gd name="T64" fmla="*/ 8 w 185"/>
              <a:gd name="T65" fmla="*/ 59 h 186"/>
              <a:gd name="T66" fmla="*/ 16 w 185"/>
              <a:gd name="T67" fmla="*/ 59 h 186"/>
              <a:gd name="T68" fmla="*/ 16 w 185"/>
              <a:gd name="T69" fmla="*/ 101 h 186"/>
              <a:gd name="T70" fmla="*/ 74 w 185"/>
              <a:gd name="T71" fmla="*/ 177 h 186"/>
              <a:gd name="T72" fmla="*/ 49 w 185"/>
              <a:gd name="T73" fmla="*/ 177 h 186"/>
              <a:gd name="T74" fmla="*/ 47 w 185"/>
              <a:gd name="T75" fmla="*/ 169 h 186"/>
              <a:gd name="T76" fmla="*/ 72 w 185"/>
              <a:gd name="T77" fmla="*/ 169 h 186"/>
              <a:gd name="T78" fmla="*/ 74 w 185"/>
              <a:gd name="T79" fmla="*/ 177 h 186"/>
              <a:gd name="T80" fmla="*/ 70 w 185"/>
              <a:gd name="T81" fmla="*/ 160 h 186"/>
              <a:gd name="T82" fmla="*/ 46 w 185"/>
              <a:gd name="T83" fmla="*/ 160 h 186"/>
              <a:gd name="T84" fmla="*/ 35 w 185"/>
              <a:gd name="T85" fmla="*/ 113 h 186"/>
              <a:gd name="T86" fmla="*/ 61 w 185"/>
              <a:gd name="T87" fmla="*/ 121 h 186"/>
              <a:gd name="T88" fmla="*/ 70 w 185"/>
              <a:gd name="T89" fmla="*/ 160 h 186"/>
              <a:gd name="T90" fmla="*/ 143 w 185"/>
              <a:gd name="T91" fmla="*/ 136 h 186"/>
              <a:gd name="T92" fmla="*/ 25 w 185"/>
              <a:gd name="T93" fmla="*/ 101 h 186"/>
              <a:gd name="T94" fmla="*/ 25 w 185"/>
              <a:gd name="T95" fmla="*/ 60 h 186"/>
              <a:gd name="T96" fmla="*/ 143 w 185"/>
              <a:gd name="T97" fmla="*/ 25 h 186"/>
              <a:gd name="T98" fmla="*/ 143 w 185"/>
              <a:gd name="T99" fmla="*/ 136 h 186"/>
              <a:gd name="T100" fmla="*/ 160 w 185"/>
              <a:gd name="T101" fmla="*/ 148 h 186"/>
              <a:gd name="T102" fmla="*/ 156 w 185"/>
              <a:gd name="T103" fmla="*/ 152 h 186"/>
              <a:gd name="T104" fmla="*/ 151 w 185"/>
              <a:gd name="T105" fmla="*/ 148 h 186"/>
              <a:gd name="T106" fmla="*/ 151 w 185"/>
              <a:gd name="T107" fmla="*/ 13 h 186"/>
              <a:gd name="T108" fmla="*/ 156 w 185"/>
              <a:gd name="T109" fmla="*/ 9 h 186"/>
              <a:gd name="T110" fmla="*/ 160 w 185"/>
              <a:gd name="T111" fmla="*/ 13 h 186"/>
              <a:gd name="T112" fmla="*/ 160 w 185"/>
              <a:gd name="T113" fmla="*/ 148 h 186"/>
              <a:gd name="T114" fmla="*/ 177 w 185"/>
              <a:gd name="T115" fmla="*/ 89 h 186"/>
              <a:gd name="T116" fmla="*/ 168 w 185"/>
              <a:gd name="T117" fmla="*/ 97 h 186"/>
              <a:gd name="T118" fmla="*/ 168 w 185"/>
              <a:gd name="T119" fmla="*/ 63 h 186"/>
              <a:gd name="T120" fmla="*/ 177 w 185"/>
              <a:gd name="T121" fmla="*/ 72 h 186"/>
              <a:gd name="T122" fmla="*/ 177 w 185"/>
              <a:gd name="T123" fmla="*/ 89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5" h="186">
                <a:moveTo>
                  <a:pt x="168" y="55"/>
                </a:moveTo>
                <a:cubicBezTo>
                  <a:pt x="168" y="13"/>
                  <a:pt x="168" y="13"/>
                  <a:pt x="168" y="13"/>
                </a:cubicBezTo>
                <a:cubicBezTo>
                  <a:pt x="168" y="6"/>
                  <a:pt x="163" y="0"/>
                  <a:pt x="156" y="0"/>
                </a:cubicBezTo>
                <a:cubicBezTo>
                  <a:pt x="149" y="0"/>
                  <a:pt x="143" y="6"/>
                  <a:pt x="143" y="13"/>
                </a:cubicBezTo>
                <a:cubicBezTo>
                  <a:pt x="143" y="16"/>
                  <a:pt x="143" y="16"/>
                  <a:pt x="143" y="16"/>
                </a:cubicBezTo>
                <a:cubicBezTo>
                  <a:pt x="21" y="52"/>
                  <a:pt x="21" y="52"/>
                  <a:pt x="21" y="52"/>
                </a:cubicBezTo>
                <a:cubicBezTo>
                  <a:pt x="19" y="51"/>
                  <a:pt x="18" y="51"/>
                  <a:pt x="16" y="51"/>
                </a:cubicBezTo>
                <a:cubicBezTo>
                  <a:pt x="8" y="51"/>
                  <a:pt x="8" y="51"/>
                  <a:pt x="8" y="51"/>
                </a:cubicBezTo>
                <a:cubicBezTo>
                  <a:pt x="3" y="51"/>
                  <a:pt x="0" y="55"/>
                  <a:pt x="0" y="59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6"/>
                  <a:pt x="3" y="110"/>
                  <a:pt x="8" y="110"/>
                </a:cubicBezTo>
                <a:cubicBezTo>
                  <a:pt x="16" y="110"/>
                  <a:pt x="16" y="110"/>
                  <a:pt x="16" y="110"/>
                </a:cubicBezTo>
                <a:cubicBezTo>
                  <a:pt x="18" y="110"/>
                  <a:pt x="19" y="109"/>
                  <a:pt x="21" y="109"/>
                </a:cubicBezTo>
                <a:cubicBezTo>
                  <a:pt x="26" y="110"/>
                  <a:pt x="26" y="110"/>
                  <a:pt x="26" y="110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4"/>
                  <a:pt x="44" y="186"/>
                  <a:pt x="46" y="186"/>
                </a:cubicBezTo>
                <a:cubicBezTo>
                  <a:pt x="80" y="186"/>
                  <a:pt x="80" y="186"/>
                  <a:pt x="80" y="186"/>
                </a:cubicBezTo>
                <a:cubicBezTo>
                  <a:pt x="82" y="186"/>
                  <a:pt x="84" y="184"/>
                  <a:pt x="84" y="182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3" y="148"/>
                  <a:pt x="143" y="148"/>
                  <a:pt x="143" y="148"/>
                </a:cubicBezTo>
                <a:cubicBezTo>
                  <a:pt x="143" y="155"/>
                  <a:pt x="149" y="160"/>
                  <a:pt x="156" y="160"/>
                </a:cubicBezTo>
                <a:cubicBezTo>
                  <a:pt x="163" y="160"/>
                  <a:pt x="168" y="155"/>
                  <a:pt x="168" y="148"/>
                </a:cubicBezTo>
                <a:cubicBezTo>
                  <a:pt x="168" y="106"/>
                  <a:pt x="168" y="106"/>
                  <a:pt x="168" y="106"/>
                </a:cubicBezTo>
                <a:cubicBezTo>
                  <a:pt x="178" y="106"/>
                  <a:pt x="185" y="98"/>
                  <a:pt x="185" y="89"/>
                </a:cubicBezTo>
                <a:cubicBezTo>
                  <a:pt x="185" y="72"/>
                  <a:pt x="185" y="72"/>
                  <a:pt x="185" y="72"/>
                </a:cubicBezTo>
                <a:cubicBezTo>
                  <a:pt x="185" y="63"/>
                  <a:pt x="178" y="55"/>
                  <a:pt x="168" y="55"/>
                </a:cubicBezTo>
                <a:close/>
                <a:moveTo>
                  <a:pt x="16" y="101"/>
                </a:moveTo>
                <a:cubicBezTo>
                  <a:pt x="8" y="101"/>
                  <a:pt x="8" y="101"/>
                  <a:pt x="8" y="101"/>
                </a:cubicBezTo>
                <a:cubicBezTo>
                  <a:pt x="8" y="59"/>
                  <a:pt x="8" y="59"/>
                  <a:pt x="8" y="59"/>
                </a:cubicBezTo>
                <a:cubicBezTo>
                  <a:pt x="16" y="59"/>
                  <a:pt x="16" y="59"/>
                  <a:pt x="16" y="59"/>
                </a:cubicBezTo>
                <a:lnTo>
                  <a:pt x="16" y="101"/>
                </a:lnTo>
                <a:close/>
                <a:moveTo>
                  <a:pt x="74" y="177"/>
                </a:moveTo>
                <a:cubicBezTo>
                  <a:pt x="49" y="177"/>
                  <a:pt x="49" y="177"/>
                  <a:pt x="49" y="177"/>
                </a:cubicBezTo>
                <a:cubicBezTo>
                  <a:pt x="47" y="169"/>
                  <a:pt x="47" y="169"/>
                  <a:pt x="47" y="169"/>
                </a:cubicBezTo>
                <a:cubicBezTo>
                  <a:pt x="72" y="169"/>
                  <a:pt x="72" y="169"/>
                  <a:pt x="72" y="169"/>
                </a:cubicBezTo>
                <a:lnTo>
                  <a:pt x="74" y="177"/>
                </a:lnTo>
                <a:close/>
                <a:moveTo>
                  <a:pt x="70" y="160"/>
                </a:moveTo>
                <a:cubicBezTo>
                  <a:pt x="46" y="160"/>
                  <a:pt x="46" y="160"/>
                  <a:pt x="46" y="160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61" y="121"/>
                  <a:pt x="61" y="121"/>
                  <a:pt x="61" y="121"/>
                </a:cubicBezTo>
                <a:lnTo>
                  <a:pt x="70" y="160"/>
                </a:lnTo>
                <a:close/>
                <a:moveTo>
                  <a:pt x="143" y="136"/>
                </a:moveTo>
                <a:cubicBezTo>
                  <a:pt x="25" y="101"/>
                  <a:pt x="25" y="101"/>
                  <a:pt x="25" y="101"/>
                </a:cubicBezTo>
                <a:cubicBezTo>
                  <a:pt x="25" y="60"/>
                  <a:pt x="25" y="60"/>
                  <a:pt x="25" y="60"/>
                </a:cubicBezTo>
                <a:cubicBezTo>
                  <a:pt x="143" y="25"/>
                  <a:pt x="143" y="25"/>
                  <a:pt x="143" y="25"/>
                </a:cubicBezTo>
                <a:lnTo>
                  <a:pt x="143" y="136"/>
                </a:lnTo>
                <a:close/>
                <a:moveTo>
                  <a:pt x="160" y="148"/>
                </a:moveTo>
                <a:cubicBezTo>
                  <a:pt x="160" y="150"/>
                  <a:pt x="158" y="152"/>
                  <a:pt x="156" y="152"/>
                </a:cubicBezTo>
                <a:cubicBezTo>
                  <a:pt x="153" y="152"/>
                  <a:pt x="151" y="150"/>
                  <a:pt x="151" y="148"/>
                </a:cubicBezTo>
                <a:cubicBezTo>
                  <a:pt x="151" y="13"/>
                  <a:pt x="151" y="13"/>
                  <a:pt x="151" y="13"/>
                </a:cubicBezTo>
                <a:cubicBezTo>
                  <a:pt x="151" y="10"/>
                  <a:pt x="153" y="9"/>
                  <a:pt x="156" y="9"/>
                </a:cubicBezTo>
                <a:cubicBezTo>
                  <a:pt x="158" y="9"/>
                  <a:pt x="160" y="10"/>
                  <a:pt x="160" y="13"/>
                </a:cubicBezTo>
                <a:lnTo>
                  <a:pt x="160" y="148"/>
                </a:lnTo>
                <a:close/>
                <a:moveTo>
                  <a:pt x="177" y="89"/>
                </a:moveTo>
                <a:cubicBezTo>
                  <a:pt x="177" y="93"/>
                  <a:pt x="173" y="97"/>
                  <a:pt x="168" y="97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73" y="63"/>
                  <a:pt x="177" y="67"/>
                  <a:pt x="177" y="72"/>
                </a:cubicBezTo>
                <a:lnTo>
                  <a:pt x="177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5A61E-65A8-4BCB-ACB4-2B4D7CAC369A}"/>
              </a:ext>
            </a:extLst>
          </p:cNvPr>
          <p:cNvSpPr txBox="1"/>
          <p:nvPr/>
        </p:nvSpPr>
        <p:spPr>
          <a:xfrm>
            <a:off x="5616649" y="3258403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Exhibition for 2+ days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427DC-05D7-4D13-A334-C238D878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225"/>
            <a:ext cx="9144000" cy="479185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Departure Condition (3D View), 20 Hz 1/3-Octave Band, 40-70 dB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6DC5AC6-C35D-43A0-B84B-C5EA346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325" y="6282975"/>
            <a:ext cx="599798" cy="365125"/>
          </a:xfrm>
        </p:spPr>
        <p:txBody>
          <a:bodyPr/>
          <a:lstStyle/>
          <a:p>
            <a:fld id="{0893CD82-2425-4548-953E-324415E775FE}" type="slidenum">
              <a:rPr lang="en-US" smtClean="0"/>
              <a:t>2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64772F-E456-4E57-BEC2-1C38BF5B1837}"/>
              </a:ext>
            </a:extLst>
          </p:cNvPr>
          <p:cNvSpPr/>
          <p:nvPr/>
        </p:nvSpPr>
        <p:spPr>
          <a:xfrm>
            <a:off x="0" y="773854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Dep-3DView-20Hz-Band13OTOB-40to70dB">
            <a:hlinkClick r:id="" action="ppaction://media"/>
            <a:extLst>
              <a:ext uri="{FF2B5EF4-FFF2-40B4-BE49-F238E27FC236}">
                <a16:creationId xmlns:a16="http://schemas.microsoft.com/office/drawing/2014/main" id="{2E9724EA-4AB8-4FE2-9F1D-899B5884A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914400"/>
            <a:ext cx="457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0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610B0-76FB-4F76-AD14-CD0BC37BC61D}"/>
              </a:ext>
            </a:extLst>
          </p:cNvPr>
          <p:cNvSpPr/>
          <p:nvPr/>
        </p:nvSpPr>
        <p:spPr>
          <a:xfrm>
            <a:off x="0" y="6751813"/>
            <a:ext cx="9144000" cy="106187"/>
          </a:xfrm>
          <a:prstGeom prst="rect">
            <a:avLst/>
          </a:prstGeom>
          <a:solidFill>
            <a:srgbClr val="1B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D2CE5B-8D48-4DEE-96EC-FD336056A13D}"/>
              </a:ext>
            </a:extLst>
          </p:cNvPr>
          <p:cNvSpPr/>
          <p:nvPr/>
        </p:nvSpPr>
        <p:spPr>
          <a:xfrm>
            <a:off x="0" y="0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A90826D-BF8E-4A74-9686-53BE09D94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3484" y="5960151"/>
            <a:ext cx="737959" cy="5223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83DB19-8BA4-4289-AEBA-03E5415A6C49}"/>
              </a:ext>
            </a:extLst>
          </p:cNvPr>
          <p:cNvSpPr txBox="1"/>
          <p:nvPr/>
        </p:nvSpPr>
        <p:spPr>
          <a:xfrm>
            <a:off x="1119543" y="310122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Opening Ceremony 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Exhibition opens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E3287-7F47-4FCC-8D31-69029F2BEACA}"/>
              </a:ext>
            </a:extLst>
          </p:cNvPr>
          <p:cNvSpPr txBox="1"/>
          <p:nvPr/>
        </p:nvSpPr>
        <p:spPr>
          <a:xfrm>
            <a:off x="1119543" y="430951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Closing Ceremony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Next Congress Reception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531EAA-CB6E-4D72-8B22-03D78F14C483}"/>
              </a:ext>
            </a:extLst>
          </p:cNvPr>
          <p:cNvSpPr txBox="1"/>
          <p:nvPr/>
        </p:nvSpPr>
        <p:spPr>
          <a:xfrm>
            <a:off x="1119543" y="3989457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Wednesday</a:t>
            </a:r>
          </a:p>
        </p:txBody>
      </p:sp>
      <p:sp>
        <p:nvSpPr>
          <p:cNvPr id="28" name="Freeform 224">
            <a:extLst>
              <a:ext uri="{FF2B5EF4-FFF2-40B4-BE49-F238E27FC236}">
                <a16:creationId xmlns:a16="http://schemas.microsoft.com/office/drawing/2014/main" id="{8262A9CE-8661-455B-A5AD-4A65097BB79B}"/>
              </a:ext>
            </a:extLst>
          </p:cNvPr>
          <p:cNvSpPr>
            <a:spLocks noEditPoints="1"/>
          </p:cNvSpPr>
          <p:nvPr/>
        </p:nvSpPr>
        <p:spPr bwMode="auto">
          <a:xfrm>
            <a:off x="5151070" y="3221150"/>
            <a:ext cx="381154" cy="382285"/>
          </a:xfrm>
          <a:custGeom>
            <a:avLst/>
            <a:gdLst>
              <a:gd name="T0" fmla="*/ 168 w 185"/>
              <a:gd name="T1" fmla="*/ 55 h 186"/>
              <a:gd name="T2" fmla="*/ 168 w 185"/>
              <a:gd name="T3" fmla="*/ 13 h 186"/>
              <a:gd name="T4" fmla="*/ 156 w 185"/>
              <a:gd name="T5" fmla="*/ 0 h 186"/>
              <a:gd name="T6" fmla="*/ 143 w 185"/>
              <a:gd name="T7" fmla="*/ 13 h 186"/>
              <a:gd name="T8" fmla="*/ 143 w 185"/>
              <a:gd name="T9" fmla="*/ 16 h 186"/>
              <a:gd name="T10" fmla="*/ 21 w 185"/>
              <a:gd name="T11" fmla="*/ 52 h 186"/>
              <a:gd name="T12" fmla="*/ 16 w 185"/>
              <a:gd name="T13" fmla="*/ 51 h 186"/>
              <a:gd name="T14" fmla="*/ 8 w 185"/>
              <a:gd name="T15" fmla="*/ 51 h 186"/>
              <a:gd name="T16" fmla="*/ 0 w 185"/>
              <a:gd name="T17" fmla="*/ 59 h 186"/>
              <a:gd name="T18" fmla="*/ 0 w 185"/>
              <a:gd name="T19" fmla="*/ 101 h 186"/>
              <a:gd name="T20" fmla="*/ 8 w 185"/>
              <a:gd name="T21" fmla="*/ 110 h 186"/>
              <a:gd name="T22" fmla="*/ 16 w 185"/>
              <a:gd name="T23" fmla="*/ 110 h 186"/>
              <a:gd name="T24" fmla="*/ 21 w 185"/>
              <a:gd name="T25" fmla="*/ 109 h 186"/>
              <a:gd name="T26" fmla="*/ 26 w 185"/>
              <a:gd name="T27" fmla="*/ 110 h 186"/>
              <a:gd name="T28" fmla="*/ 42 w 185"/>
              <a:gd name="T29" fmla="*/ 182 h 186"/>
              <a:gd name="T30" fmla="*/ 42 w 185"/>
              <a:gd name="T31" fmla="*/ 182 h 186"/>
              <a:gd name="T32" fmla="*/ 46 w 185"/>
              <a:gd name="T33" fmla="*/ 186 h 186"/>
              <a:gd name="T34" fmla="*/ 80 w 185"/>
              <a:gd name="T35" fmla="*/ 186 h 186"/>
              <a:gd name="T36" fmla="*/ 84 w 185"/>
              <a:gd name="T37" fmla="*/ 182 h 186"/>
              <a:gd name="T38" fmla="*/ 84 w 185"/>
              <a:gd name="T39" fmla="*/ 181 h 186"/>
              <a:gd name="T40" fmla="*/ 84 w 185"/>
              <a:gd name="T41" fmla="*/ 181 h 186"/>
              <a:gd name="T42" fmla="*/ 70 w 185"/>
              <a:gd name="T43" fmla="*/ 123 h 186"/>
              <a:gd name="T44" fmla="*/ 143 w 185"/>
              <a:gd name="T45" fmla="*/ 145 h 186"/>
              <a:gd name="T46" fmla="*/ 143 w 185"/>
              <a:gd name="T47" fmla="*/ 148 h 186"/>
              <a:gd name="T48" fmla="*/ 156 w 185"/>
              <a:gd name="T49" fmla="*/ 160 h 186"/>
              <a:gd name="T50" fmla="*/ 168 w 185"/>
              <a:gd name="T51" fmla="*/ 148 h 186"/>
              <a:gd name="T52" fmla="*/ 168 w 185"/>
              <a:gd name="T53" fmla="*/ 106 h 186"/>
              <a:gd name="T54" fmla="*/ 185 w 185"/>
              <a:gd name="T55" fmla="*/ 89 h 186"/>
              <a:gd name="T56" fmla="*/ 185 w 185"/>
              <a:gd name="T57" fmla="*/ 72 h 186"/>
              <a:gd name="T58" fmla="*/ 168 w 185"/>
              <a:gd name="T59" fmla="*/ 55 h 186"/>
              <a:gd name="T60" fmla="*/ 16 w 185"/>
              <a:gd name="T61" fmla="*/ 101 h 186"/>
              <a:gd name="T62" fmla="*/ 8 w 185"/>
              <a:gd name="T63" fmla="*/ 101 h 186"/>
              <a:gd name="T64" fmla="*/ 8 w 185"/>
              <a:gd name="T65" fmla="*/ 59 h 186"/>
              <a:gd name="T66" fmla="*/ 16 w 185"/>
              <a:gd name="T67" fmla="*/ 59 h 186"/>
              <a:gd name="T68" fmla="*/ 16 w 185"/>
              <a:gd name="T69" fmla="*/ 101 h 186"/>
              <a:gd name="T70" fmla="*/ 74 w 185"/>
              <a:gd name="T71" fmla="*/ 177 h 186"/>
              <a:gd name="T72" fmla="*/ 49 w 185"/>
              <a:gd name="T73" fmla="*/ 177 h 186"/>
              <a:gd name="T74" fmla="*/ 47 w 185"/>
              <a:gd name="T75" fmla="*/ 169 h 186"/>
              <a:gd name="T76" fmla="*/ 72 w 185"/>
              <a:gd name="T77" fmla="*/ 169 h 186"/>
              <a:gd name="T78" fmla="*/ 74 w 185"/>
              <a:gd name="T79" fmla="*/ 177 h 186"/>
              <a:gd name="T80" fmla="*/ 70 w 185"/>
              <a:gd name="T81" fmla="*/ 160 h 186"/>
              <a:gd name="T82" fmla="*/ 46 w 185"/>
              <a:gd name="T83" fmla="*/ 160 h 186"/>
              <a:gd name="T84" fmla="*/ 35 w 185"/>
              <a:gd name="T85" fmla="*/ 113 h 186"/>
              <a:gd name="T86" fmla="*/ 61 w 185"/>
              <a:gd name="T87" fmla="*/ 121 h 186"/>
              <a:gd name="T88" fmla="*/ 70 w 185"/>
              <a:gd name="T89" fmla="*/ 160 h 186"/>
              <a:gd name="T90" fmla="*/ 143 w 185"/>
              <a:gd name="T91" fmla="*/ 136 h 186"/>
              <a:gd name="T92" fmla="*/ 25 w 185"/>
              <a:gd name="T93" fmla="*/ 101 h 186"/>
              <a:gd name="T94" fmla="*/ 25 w 185"/>
              <a:gd name="T95" fmla="*/ 60 h 186"/>
              <a:gd name="T96" fmla="*/ 143 w 185"/>
              <a:gd name="T97" fmla="*/ 25 h 186"/>
              <a:gd name="T98" fmla="*/ 143 w 185"/>
              <a:gd name="T99" fmla="*/ 136 h 186"/>
              <a:gd name="T100" fmla="*/ 160 w 185"/>
              <a:gd name="T101" fmla="*/ 148 h 186"/>
              <a:gd name="T102" fmla="*/ 156 w 185"/>
              <a:gd name="T103" fmla="*/ 152 h 186"/>
              <a:gd name="T104" fmla="*/ 151 w 185"/>
              <a:gd name="T105" fmla="*/ 148 h 186"/>
              <a:gd name="T106" fmla="*/ 151 w 185"/>
              <a:gd name="T107" fmla="*/ 13 h 186"/>
              <a:gd name="T108" fmla="*/ 156 w 185"/>
              <a:gd name="T109" fmla="*/ 9 h 186"/>
              <a:gd name="T110" fmla="*/ 160 w 185"/>
              <a:gd name="T111" fmla="*/ 13 h 186"/>
              <a:gd name="T112" fmla="*/ 160 w 185"/>
              <a:gd name="T113" fmla="*/ 148 h 186"/>
              <a:gd name="T114" fmla="*/ 177 w 185"/>
              <a:gd name="T115" fmla="*/ 89 h 186"/>
              <a:gd name="T116" fmla="*/ 168 w 185"/>
              <a:gd name="T117" fmla="*/ 97 h 186"/>
              <a:gd name="T118" fmla="*/ 168 w 185"/>
              <a:gd name="T119" fmla="*/ 63 h 186"/>
              <a:gd name="T120" fmla="*/ 177 w 185"/>
              <a:gd name="T121" fmla="*/ 72 h 186"/>
              <a:gd name="T122" fmla="*/ 177 w 185"/>
              <a:gd name="T123" fmla="*/ 89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5" h="186">
                <a:moveTo>
                  <a:pt x="168" y="55"/>
                </a:moveTo>
                <a:cubicBezTo>
                  <a:pt x="168" y="13"/>
                  <a:pt x="168" y="13"/>
                  <a:pt x="168" y="13"/>
                </a:cubicBezTo>
                <a:cubicBezTo>
                  <a:pt x="168" y="6"/>
                  <a:pt x="163" y="0"/>
                  <a:pt x="156" y="0"/>
                </a:cubicBezTo>
                <a:cubicBezTo>
                  <a:pt x="149" y="0"/>
                  <a:pt x="143" y="6"/>
                  <a:pt x="143" y="13"/>
                </a:cubicBezTo>
                <a:cubicBezTo>
                  <a:pt x="143" y="16"/>
                  <a:pt x="143" y="16"/>
                  <a:pt x="143" y="16"/>
                </a:cubicBezTo>
                <a:cubicBezTo>
                  <a:pt x="21" y="52"/>
                  <a:pt x="21" y="52"/>
                  <a:pt x="21" y="52"/>
                </a:cubicBezTo>
                <a:cubicBezTo>
                  <a:pt x="19" y="51"/>
                  <a:pt x="18" y="51"/>
                  <a:pt x="16" y="51"/>
                </a:cubicBezTo>
                <a:cubicBezTo>
                  <a:pt x="8" y="51"/>
                  <a:pt x="8" y="51"/>
                  <a:pt x="8" y="51"/>
                </a:cubicBezTo>
                <a:cubicBezTo>
                  <a:pt x="3" y="51"/>
                  <a:pt x="0" y="55"/>
                  <a:pt x="0" y="59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6"/>
                  <a:pt x="3" y="110"/>
                  <a:pt x="8" y="110"/>
                </a:cubicBezTo>
                <a:cubicBezTo>
                  <a:pt x="16" y="110"/>
                  <a:pt x="16" y="110"/>
                  <a:pt x="16" y="110"/>
                </a:cubicBezTo>
                <a:cubicBezTo>
                  <a:pt x="18" y="110"/>
                  <a:pt x="19" y="109"/>
                  <a:pt x="21" y="109"/>
                </a:cubicBezTo>
                <a:cubicBezTo>
                  <a:pt x="26" y="110"/>
                  <a:pt x="26" y="110"/>
                  <a:pt x="26" y="110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4"/>
                  <a:pt x="44" y="186"/>
                  <a:pt x="46" y="186"/>
                </a:cubicBezTo>
                <a:cubicBezTo>
                  <a:pt x="80" y="186"/>
                  <a:pt x="80" y="186"/>
                  <a:pt x="80" y="186"/>
                </a:cubicBezTo>
                <a:cubicBezTo>
                  <a:pt x="82" y="186"/>
                  <a:pt x="84" y="184"/>
                  <a:pt x="84" y="182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3" y="148"/>
                  <a:pt x="143" y="148"/>
                  <a:pt x="143" y="148"/>
                </a:cubicBezTo>
                <a:cubicBezTo>
                  <a:pt x="143" y="155"/>
                  <a:pt x="149" y="160"/>
                  <a:pt x="156" y="160"/>
                </a:cubicBezTo>
                <a:cubicBezTo>
                  <a:pt x="163" y="160"/>
                  <a:pt x="168" y="155"/>
                  <a:pt x="168" y="148"/>
                </a:cubicBezTo>
                <a:cubicBezTo>
                  <a:pt x="168" y="106"/>
                  <a:pt x="168" y="106"/>
                  <a:pt x="168" y="106"/>
                </a:cubicBezTo>
                <a:cubicBezTo>
                  <a:pt x="178" y="106"/>
                  <a:pt x="185" y="98"/>
                  <a:pt x="185" y="89"/>
                </a:cubicBezTo>
                <a:cubicBezTo>
                  <a:pt x="185" y="72"/>
                  <a:pt x="185" y="72"/>
                  <a:pt x="185" y="72"/>
                </a:cubicBezTo>
                <a:cubicBezTo>
                  <a:pt x="185" y="63"/>
                  <a:pt x="178" y="55"/>
                  <a:pt x="168" y="55"/>
                </a:cubicBezTo>
                <a:close/>
                <a:moveTo>
                  <a:pt x="16" y="101"/>
                </a:moveTo>
                <a:cubicBezTo>
                  <a:pt x="8" y="101"/>
                  <a:pt x="8" y="101"/>
                  <a:pt x="8" y="101"/>
                </a:cubicBezTo>
                <a:cubicBezTo>
                  <a:pt x="8" y="59"/>
                  <a:pt x="8" y="59"/>
                  <a:pt x="8" y="59"/>
                </a:cubicBezTo>
                <a:cubicBezTo>
                  <a:pt x="16" y="59"/>
                  <a:pt x="16" y="59"/>
                  <a:pt x="16" y="59"/>
                </a:cubicBezTo>
                <a:lnTo>
                  <a:pt x="16" y="101"/>
                </a:lnTo>
                <a:close/>
                <a:moveTo>
                  <a:pt x="74" y="177"/>
                </a:moveTo>
                <a:cubicBezTo>
                  <a:pt x="49" y="177"/>
                  <a:pt x="49" y="177"/>
                  <a:pt x="49" y="177"/>
                </a:cubicBezTo>
                <a:cubicBezTo>
                  <a:pt x="47" y="169"/>
                  <a:pt x="47" y="169"/>
                  <a:pt x="47" y="169"/>
                </a:cubicBezTo>
                <a:cubicBezTo>
                  <a:pt x="72" y="169"/>
                  <a:pt x="72" y="169"/>
                  <a:pt x="72" y="169"/>
                </a:cubicBezTo>
                <a:lnTo>
                  <a:pt x="74" y="177"/>
                </a:lnTo>
                <a:close/>
                <a:moveTo>
                  <a:pt x="70" y="160"/>
                </a:moveTo>
                <a:cubicBezTo>
                  <a:pt x="46" y="160"/>
                  <a:pt x="46" y="160"/>
                  <a:pt x="46" y="160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61" y="121"/>
                  <a:pt x="61" y="121"/>
                  <a:pt x="61" y="121"/>
                </a:cubicBezTo>
                <a:lnTo>
                  <a:pt x="70" y="160"/>
                </a:lnTo>
                <a:close/>
                <a:moveTo>
                  <a:pt x="143" y="136"/>
                </a:moveTo>
                <a:cubicBezTo>
                  <a:pt x="25" y="101"/>
                  <a:pt x="25" y="101"/>
                  <a:pt x="25" y="101"/>
                </a:cubicBezTo>
                <a:cubicBezTo>
                  <a:pt x="25" y="60"/>
                  <a:pt x="25" y="60"/>
                  <a:pt x="25" y="60"/>
                </a:cubicBezTo>
                <a:cubicBezTo>
                  <a:pt x="143" y="25"/>
                  <a:pt x="143" y="25"/>
                  <a:pt x="143" y="25"/>
                </a:cubicBezTo>
                <a:lnTo>
                  <a:pt x="143" y="136"/>
                </a:lnTo>
                <a:close/>
                <a:moveTo>
                  <a:pt x="160" y="148"/>
                </a:moveTo>
                <a:cubicBezTo>
                  <a:pt x="160" y="150"/>
                  <a:pt x="158" y="152"/>
                  <a:pt x="156" y="152"/>
                </a:cubicBezTo>
                <a:cubicBezTo>
                  <a:pt x="153" y="152"/>
                  <a:pt x="151" y="150"/>
                  <a:pt x="151" y="148"/>
                </a:cubicBezTo>
                <a:cubicBezTo>
                  <a:pt x="151" y="13"/>
                  <a:pt x="151" y="13"/>
                  <a:pt x="151" y="13"/>
                </a:cubicBezTo>
                <a:cubicBezTo>
                  <a:pt x="151" y="10"/>
                  <a:pt x="153" y="9"/>
                  <a:pt x="156" y="9"/>
                </a:cubicBezTo>
                <a:cubicBezTo>
                  <a:pt x="158" y="9"/>
                  <a:pt x="160" y="10"/>
                  <a:pt x="160" y="13"/>
                </a:cubicBezTo>
                <a:lnTo>
                  <a:pt x="160" y="148"/>
                </a:lnTo>
                <a:close/>
                <a:moveTo>
                  <a:pt x="177" y="89"/>
                </a:moveTo>
                <a:cubicBezTo>
                  <a:pt x="177" y="93"/>
                  <a:pt x="173" y="97"/>
                  <a:pt x="168" y="97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73" y="63"/>
                  <a:pt x="177" y="67"/>
                  <a:pt x="177" y="72"/>
                </a:cubicBezTo>
                <a:lnTo>
                  <a:pt x="177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5A61E-65A8-4BCB-ACB4-2B4D7CAC369A}"/>
              </a:ext>
            </a:extLst>
          </p:cNvPr>
          <p:cNvSpPr txBox="1"/>
          <p:nvPr/>
        </p:nvSpPr>
        <p:spPr>
          <a:xfrm>
            <a:off x="5616649" y="3258403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Exhibition for 2+ days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427DC-05D7-4D13-A334-C238D878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225"/>
            <a:ext cx="9144000" cy="479185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Departure Condition (Top View), 20 Hz 1/3-Octave Band, 40-70 dB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6DC5AC6-C35D-43A0-B84B-C5EA346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325" y="6282975"/>
            <a:ext cx="599798" cy="365125"/>
          </a:xfrm>
        </p:spPr>
        <p:txBody>
          <a:bodyPr/>
          <a:lstStyle/>
          <a:p>
            <a:fld id="{0893CD82-2425-4548-953E-324415E775FE}" type="slidenum">
              <a:rPr lang="en-US" smtClean="0"/>
              <a:t>3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64772F-E456-4E57-BEC2-1C38BF5B1837}"/>
              </a:ext>
            </a:extLst>
          </p:cNvPr>
          <p:cNvSpPr/>
          <p:nvPr/>
        </p:nvSpPr>
        <p:spPr>
          <a:xfrm>
            <a:off x="0" y="773854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Dep-TopView-20Hz-Band13OTOB-40to70dB">
            <a:hlinkClick r:id="" action="ppaction://media"/>
            <a:extLst>
              <a:ext uri="{FF2B5EF4-FFF2-40B4-BE49-F238E27FC236}">
                <a16:creationId xmlns:a16="http://schemas.microsoft.com/office/drawing/2014/main" id="{1045CB8A-6D4C-46CE-BDD2-904F4584EB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914400"/>
            <a:ext cx="457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5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610B0-76FB-4F76-AD14-CD0BC37BC61D}"/>
              </a:ext>
            </a:extLst>
          </p:cNvPr>
          <p:cNvSpPr/>
          <p:nvPr/>
        </p:nvSpPr>
        <p:spPr>
          <a:xfrm>
            <a:off x="0" y="6751813"/>
            <a:ext cx="9144000" cy="106187"/>
          </a:xfrm>
          <a:prstGeom prst="rect">
            <a:avLst/>
          </a:prstGeom>
          <a:solidFill>
            <a:srgbClr val="1B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D2CE5B-8D48-4DEE-96EC-FD336056A13D}"/>
              </a:ext>
            </a:extLst>
          </p:cNvPr>
          <p:cNvSpPr/>
          <p:nvPr/>
        </p:nvSpPr>
        <p:spPr>
          <a:xfrm>
            <a:off x="0" y="0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A90826D-BF8E-4A74-9686-53BE09D94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3484" y="5960151"/>
            <a:ext cx="737959" cy="5223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83DB19-8BA4-4289-AEBA-03E5415A6C49}"/>
              </a:ext>
            </a:extLst>
          </p:cNvPr>
          <p:cNvSpPr txBox="1"/>
          <p:nvPr/>
        </p:nvSpPr>
        <p:spPr>
          <a:xfrm>
            <a:off x="1119543" y="310122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Opening Ceremony 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Exhibition opens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E3287-7F47-4FCC-8D31-69029F2BEACA}"/>
              </a:ext>
            </a:extLst>
          </p:cNvPr>
          <p:cNvSpPr txBox="1"/>
          <p:nvPr/>
        </p:nvSpPr>
        <p:spPr>
          <a:xfrm>
            <a:off x="1119543" y="430951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Closing Ceremony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Next Congress Reception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531EAA-CB6E-4D72-8B22-03D78F14C483}"/>
              </a:ext>
            </a:extLst>
          </p:cNvPr>
          <p:cNvSpPr txBox="1"/>
          <p:nvPr/>
        </p:nvSpPr>
        <p:spPr>
          <a:xfrm>
            <a:off x="1119543" y="3989457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Wednesday</a:t>
            </a:r>
          </a:p>
        </p:txBody>
      </p:sp>
      <p:sp>
        <p:nvSpPr>
          <p:cNvPr id="28" name="Freeform 224">
            <a:extLst>
              <a:ext uri="{FF2B5EF4-FFF2-40B4-BE49-F238E27FC236}">
                <a16:creationId xmlns:a16="http://schemas.microsoft.com/office/drawing/2014/main" id="{8262A9CE-8661-455B-A5AD-4A65097BB79B}"/>
              </a:ext>
            </a:extLst>
          </p:cNvPr>
          <p:cNvSpPr>
            <a:spLocks noEditPoints="1"/>
          </p:cNvSpPr>
          <p:nvPr/>
        </p:nvSpPr>
        <p:spPr bwMode="auto">
          <a:xfrm>
            <a:off x="5151070" y="3221150"/>
            <a:ext cx="381154" cy="382285"/>
          </a:xfrm>
          <a:custGeom>
            <a:avLst/>
            <a:gdLst>
              <a:gd name="T0" fmla="*/ 168 w 185"/>
              <a:gd name="T1" fmla="*/ 55 h 186"/>
              <a:gd name="T2" fmla="*/ 168 w 185"/>
              <a:gd name="T3" fmla="*/ 13 h 186"/>
              <a:gd name="T4" fmla="*/ 156 w 185"/>
              <a:gd name="T5" fmla="*/ 0 h 186"/>
              <a:gd name="T6" fmla="*/ 143 w 185"/>
              <a:gd name="T7" fmla="*/ 13 h 186"/>
              <a:gd name="T8" fmla="*/ 143 w 185"/>
              <a:gd name="T9" fmla="*/ 16 h 186"/>
              <a:gd name="T10" fmla="*/ 21 w 185"/>
              <a:gd name="T11" fmla="*/ 52 h 186"/>
              <a:gd name="T12" fmla="*/ 16 w 185"/>
              <a:gd name="T13" fmla="*/ 51 h 186"/>
              <a:gd name="T14" fmla="*/ 8 w 185"/>
              <a:gd name="T15" fmla="*/ 51 h 186"/>
              <a:gd name="T16" fmla="*/ 0 w 185"/>
              <a:gd name="T17" fmla="*/ 59 h 186"/>
              <a:gd name="T18" fmla="*/ 0 w 185"/>
              <a:gd name="T19" fmla="*/ 101 h 186"/>
              <a:gd name="T20" fmla="*/ 8 w 185"/>
              <a:gd name="T21" fmla="*/ 110 h 186"/>
              <a:gd name="T22" fmla="*/ 16 w 185"/>
              <a:gd name="T23" fmla="*/ 110 h 186"/>
              <a:gd name="T24" fmla="*/ 21 w 185"/>
              <a:gd name="T25" fmla="*/ 109 h 186"/>
              <a:gd name="T26" fmla="*/ 26 w 185"/>
              <a:gd name="T27" fmla="*/ 110 h 186"/>
              <a:gd name="T28" fmla="*/ 42 w 185"/>
              <a:gd name="T29" fmla="*/ 182 h 186"/>
              <a:gd name="T30" fmla="*/ 42 w 185"/>
              <a:gd name="T31" fmla="*/ 182 h 186"/>
              <a:gd name="T32" fmla="*/ 46 w 185"/>
              <a:gd name="T33" fmla="*/ 186 h 186"/>
              <a:gd name="T34" fmla="*/ 80 w 185"/>
              <a:gd name="T35" fmla="*/ 186 h 186"/>
              <a:gd name="T36" fmla="*/ 84 w 185"/>
              <a:gd name="T37" fmla="*/ 182 h 186"/>
              <a:gd name="T38" fmla="*/ 84 w 185"/>
              <a:gd name="T39" fmla="*/ 181 h 186"/>
              <a:gd name="T40" fmla="*/ 84 w 185"/>
              <a:gd name="T41" fmla="*/ 181 h 186"/>
              <a:gd name="T42" fmla="*/ 70 w 185"/>
              <a:gd name="T43" fmla="*/ 123 h 186"/>
              <a:gd name="T44" fmla="*/ 143 w 185"/>
              <a:gd name="T45" fmla="*/ 145 h 186"/>
              <a:gd name="T46" fmla="*/ 143 w 185"/>
              <a:gd name="T47" fmla="*/ 148 h 186"/>
              <a:gd name="T48" fmla="*/ 156 w 185"/>
              <a:gd name="T49" fmla="*/ 160 h 186"/>
              <a:gd name="T50" fmla="*/ 168 w 185"/>
              <a:gd name="T51" fmla="*/ 148 h 186"/>
              <a:gd name="T52" fmla="*/ 168 w 185"/>
              <a:gd name="T53" fmla="*/ 106 h 186"/>
              <a:gd name="T54" fmla="*/ 185 w 185"/>
              <a:gd name="T55" fmla="*/ 89 h 186"/>
              <a:gd name="T56" fmla="*/ 185 w 185"/>
              <a:gd name="T57" fmla="*/ 72 h 186"/>
              <a:gd name="T58" fmla="*/ 168 w 185"/>
              <a:gd name="T59" fmla="*/ 55 h 186"/>
              <a:gd name="T60" fmla="*/ 16 w 185"/>
              <a:gd name="T61" fmla="*/ 101 h 186"/>
              <a:gd name="T62" fmla="*/ 8 w 185"/>
              <a:gd name="T63" fmla="*/ 101 h 186"/>
              <a:gd name="T64" fmla="*/ 8 w 185"/>
              <a:gd name="T65" fmla="*/ 59 h 186"/>
              <a:gd name="T66" fmla="*/ 16 w 185"/>
              <a:gd name="T67" fmla="*/ 59 h 186"/>
              <a:gd name="T68" fmla="*/ 16 w 185"/>
              <a:gd name="T69" fmla="*/ 101 h 186"/>
              <a:gd name="T70" fmla="*/ 74 w 185"/>
              <a:gd name="T71" fmla="*/ 177 h 186"/>
              <a:gd name="T72" fmla="*/ 49 w 185"/>
              <a:gd name="T73" fmla="*/ 177 h 186"/>
              <a:gd name="T74" fmla="*/ 47 w 185"/>
              <a:gd name="T75" fmla="*/ 169 h 186"/>
              <a:gd name="T76" fmla="*/ 72 w 185"/>
              <a:gd name="T77" fmla="*/ 169 h 186"/>
              <a:gd name="T78" fmla="*/ 74 w 185"/>
              <a:gd name="T79" fmla="*/ 177 h 186"/>
              <a:gd name="T80" fmla="*/ 70 w 185"/>
              <a:gd name="T81" fmla="*/ 160 h 186"/>
              <a:gd name="T82" fmla="*/ 46 w 185"/>
              <a:gd name="T83" fmla="*/ 160 h 186"/>
              <a:gd name="T84" fmla="*/ 35 w 185"/>
              <a:gd name="T85" fmla="*/ 113 h 186"/>
              <a:gd name="T86" fmla="*/ 61 w 185"/>
              <a:gd name="T87" fmla="*/ 121 h 186"/>
              <a:gd name="T88" fmla="*/ 70 w 185"/>
              <a:gd name="T89" fmla="*/ 160 h 186"/>
              <a:gd name="T90" fmla="*/ 143 w 185"/>
              <a:gd name="T91" fmla="*/ 136 h 186"/>
              <a:gd name="T92" fmla="*/ 25 w 185"/>
              <a:gd name="T93" fmla="*/ 101 h 186"/>
              <a:gd name="T94" fmla="*/ 25 w 185"/>
              <a:gd name="T95" fmla="*/ 60 h 186"/>
              <a:gd name="T96" fmla="*/ 143 w 185"/>
              <a:gd name="T97" fmla="*/ 25 h 186"/>
              <a:gd name="T98" fmla="*/ 143 w 185"/>
              <a:gd name="T99" fmla="*/ 136 h 186"/>
              <a:gd name="T100" fmla="*/ 160 w 185"/>
              <a:gd name="T101" fmla="*/ 148 h 186"/>
              <a:gd name="T102" fmla="*/ 156 w 185"/>
              <a:gd name="T103" fmla="*/ 152 h 186"/>
              <a:gd name="T104" fmla="*/ 151 w 185"/>
              <a:gd name="T105" fmla="*/ 148 h 186"/>
              <a:gd name="T106" fmla="*/ 151 w 185"/>
              <a:gd name="T107" fmla="*/ 13 h 186"/>
              <a:gd name="T108" fmla="*/ 156 w 185"/>
              <a:gd name="T109" fmla="*/ 9 h 186"/>
              <a:gd name="T110" fmla="*/ 160 w 185"/>
              <a:gd name="T111" fmla="*/ 13 h 186"/>
              <a:gd name="T112" fmla="*/ 160 w 185"/>
              <a:gd name="T113" fmla="*/ 148 h 186"/>
              <a:gd name="T114" fmla="*/ 177 w 185"/>
              <a:gd name="T115" fmla="*/ 89 h 186"/>
              <a:gd name="T116" fmla="*/ 168 w 185"/>
              <a:gd name="T117" fmla="*/ 97 h 186"/>
              <a:gd name="T118" fmla="*/ 168 w 185"/>
              <a:gd name="T119" fmla="*/ 63 h 186"/>
              <a:gd name="T120" fmla="*/ 177 w 185"/>
              <a:gd name="T121" fmla="*/ 72 h 186"/>
              <a:gd name="T122" fmla="*/ 177 w 185"/>
              <a:gd name="T123" fmla="*/ 89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5" h="186">
                <a:moveTo>
                  <a:pt x="168" y="55"/>
                </a:moveTo>
                <a:cubicBezTo>
                  <a:pt x="168" y="13"/>
                  <a:pt x="168" y="13"/>
                  <a:pt x="168" y="13"/>
                </a:cubicBezTo>
                <a:cubicBezTo>
                  <a:pt x="168" y="6"/>
                  <a:pt x="163" y="0"/>
                  <a:pt x="156" y="0"/>
                </a:cubicBezTo>
                <a:cubicBezTo>
                  <a:pt x="149" y="0"/>
                  <a:pt x="143" y="6"/>
                  <a:pt x="143" y="13"/>
                </a:cubicBezTo>
                <a:cubicBezTo>
                  <a:pt x="143" y="16"/>
                  <a:pt x="143" y="16"/>
                  <a:pt x="143" y="16"/>
                </a:cubicBezTo>
                <a:cubicBezTo>
                  <a:pt x="21" y="52"/>
                  <a:pt x="21" y="52"/>
                  <a:pt x="21" y="52"/>
                </a:cubicBezTo>
                <a:cubicBezTo>
                  <a:pt x="19" y="51"/>
                  <a:pt x="18" y="51"/>
                  <a:pt x="16" y="51"/>
                </a:cubicBezTo>
                <a:cubicBezTo>
                  <a:pt x="8" y="51"/>
                  <a:pt x="8" y="51"/>
                  <a:pt x="8" y="51"/>
                </a:cubicBezTo>
                <a:cubicBezTo>
                  <a:pt x="3" y="51"/>
                  <a:pt x="0" y="55"/>
                  <a:pt x="0" y="59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6"/>
                  <a:pt x="3" y="110"/>
                  <a:pt x="8" y="110"/>
                </a:cubicBezTo>
                <a:cubicBezTo>
                  <a:pt x="16" y="110"/>
                  <a:pt x="16" y="110"/>
                  <a:pt x="16" y="110"/>
                </a:cubicBezTo>
                <a:cubicBezTo>
                  <a:pt x="18" y="110"/>
                  <a:pt x="19" y="109"/>
                  <a:pt x="21" y="109"/>
                </a:cubicBezTo>
                <a:cubicBezTo>
                  <a:pt x="26" y="110"/>
                  <a:pt x="26" y="110"/>
                  <a:pt x="26" y="110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4"/>
                  <a:pt x="44" y="186"/>
                  <a:pt x="46" y="186"/>
                </a:cubicBezTo>
                <a:cubicBezTo>
                  <a:pt x="80" y="186"/>
                  <a:pt x="80" y="186"/>
                  <a:pt x="80" y="186"/>
                </a:cubicBezTo>
                <a:cubicBezTo>
                  <a:pt x="82" y="186"/>
                  <a:pt x="84" y="184"/>
                  <a:pt x="84" y="182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3" y="148"/>
                  <a:pt x="143" y="148"/>
                  <a:pt x="143" y="148"/>
                </a:cubicBezTo>
                <a:cubicBezTo>
                  <a:pt x="143" y="155"/>
                  <a:pt x="149" y="160"/>
                  <a:pt x="156" y="160"/>
                </a:cubicBezTo>
                <a:cubicBezTo>
                  <a:pt x="163" y="160"/>
                  <a:pt x="168" y="155"/>
                  <a:pt x="168" y="148"/>
                </a:cubicBezTo>
                <a:cubicBezTo>
                  <a:pt x="168" y="106"/>
                  <a:pt x="168" y="106"/>
                  <a:pt x="168" y="106"/>
                </a:cubicBezTo>
                <a:cubicBezTo>
                  <a:pt x="178" y="106"/>
                  <a:pt x="185" y="98"/>
                  <a:pt x="185" y="89"/>
                </a:cubicBezTo>
                <a:cubicBezTo>
                  <a:pt x="185" y="72"/>
                  <a:pt x="185" y="72"/>
                  <a:pt x="185" y="72"/>
                </a:cubicBezTo>
                <a:cubicBezTo>
                  <a:pt x="185" y="63"/>
                  <a:pt x="178" y="55"/>
                  <a:pt x="168" y="55"/>
                </a:cubicBezTo>
                <a:close/>
                <a:moveTo>
                  <a:pt x="16" y="101"/>
                </a:moveTo>
                <a:cubicBezTo>
                  <a:pt x="8" y="101"/>
                  <a:pt x="8" y="101"/>
                  <a:pt x="8" y="101"/>
                </a:cubicBezTo>
                <a:cubicBezTo>
                  <a:pt x="8" y="59"/>
                  <a:pt x="8" y="59"/>
                  <a:pt x="8" y="59"/>
                </a:cubicBezTo>
                <a:cubicBezTo>
                  <a:pt x="16" y="59"/>
                  <a:pt x="16" y="59"/>
                  <a:pt x="16" y="59"/>
                </a:cubicBezTo>
                <a:lnTo>
                  <a:pt x="16" y="101"/>
                </a:lnTo>
                <a:close/>
                <a:moveTo>
                  <a:pt x="74" y="177"/>
                </a:moveTo>
                <a:cubicBezTo>
                  <a:pt x="49" y="177"/>
                  <a:pt x="49" y="177"/>
                  <a:pt x="49" y="177"/>
                </a:cubicBezTo>
                <a:cubicBezTo>
                  <a:pt x="47" y="169"/>
                  <a:pt x="47" y="169"/>
                  <a:pt x="47" y="169"/>
                </a:cubicBezTo>
                <a:cubicBezTo>
                  <a:pt x="72" y="169"/>
                  <a:pt x="72" y="169"/>
                  <a:pt x="72" y="169"/>
                </a:cubicBezTo>
                <a:lnTo>
                  <a:pt x="74" y="177"/>
                </a:lnTo>
                <a:close/>
                <a:moveTo>
                  <a:pt x="70" y="160"/>
                </a:moveTo>
                <a:cubicBezTo>
                  <a:pt x="46" y="160"/>
                  <a:pt x="46" y="160"/>
                  <a:pt x="46" y="160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61" y="121"/>
                  <a:pt x="61" y="121"/>
                  <a:pt x="61" y="121"/>
                </a:cubicBezTo>
                <a:lnTo>
                  <a:pt x="70" y="160"/>
                </a:lnTo>
                <a:close/>
                <a:moveTo>
                  <a:pt x="143" y="136"/>
                </a:moveTo>
                <a:cubicBezTo>
                  <a:pt x="25" y="101"/>
                  <a:pt x="25" y="101"/>
                  <a:pt x="25" y="101"/>
                </a:cubicBezTo>
                <a:cubicBezTo>
                  <a:pt x="25" y="60"/>
                  <a:pt x="25" y="60"/>
                  <a:pt x="25" y="60"/>
                </a:cubicBezTo>
                <a:cubicBezTo>
                  <a:pt x="143" y="25"/>
                  <a:pt x="143" y="25"/>
                  <a:pt x="143" y="25"/>
                </a:cubicBezTo>
                <a:lnTo>
                  <a:pt x="143" y="136"/>
                </a:lnTo>
                <a:close/>
                <a:moveTo>
                  <a:pt x="160" y="148"/>
                </a:moveTo>
                <a:cubicBezTo>
                  <a:pt x="160" y="150"/>
                  <a:pt x="158" y="152"/>
                  <a:pt x="156" y="152"/>
                </a:cubicBezTo>
                <a:cubicBezTo>
                  <a:pt x="153" y="152"/>
                  <a:pt x="151" y="150"/>
                  <a:pt x="151" y="148"/>
                </a:cubicBezTo>
                <a:cubicBezTo>
                  <a:pt x="151" y="13"/>
                  <a:pt x="151" y="13"/>
                  <a:pt x="151" y="13"/>
                </a:cubicBezTo>
                <a:cubicBezTo>
                  <a:pt x="151" y="10"/>
                  <a:pt x="153" y="9"/>
                  <a:pt x="156" y="9"/>
                </a:cubicBezTo>
                <a:cubicBezTo>
                  <a:pt x="158" y="9"/>
                  <a:pt x="160" y="10"/>
                  <a:pt x="160" y="13"/>
                </a:cubicBezTo>
                <a:lnTo>
                  <a:pt x="160" y="148"/>
                </a:lnTo>
                <a:close/>
                <a:moveTo>
                  <a:pt x="177" y="89"/>
                </a:moveTo>
                <a:cubicBezTo>
                  <a:pt x="177" y="93"/>
                  <a:pt x="173" y="97"/>
                  <a:pt x="168" y="97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73" y="63"/>
                  <a:pt x="177" y="67"/>
                  <a:pt x="177" y="72"/>
                </a:cubicBezTo>
                <a:lnTo>
                  <a:pt x="177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5A61E-65A8-4BCB-ACB4-2B4D7CAC369A}"/>
              </a:ext>
            </a:extLst>
          </p:cNvPr>
          <p:cNvSpPr txBox="1"/>
          <p:nvPr/>
        </p:nvSpPr>
        <p:spPr>
          <a:xfrm>
            <a:off x="5616649" y="3258403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Exhibition for 2+ days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427DC-05D7-4D13-A334-C238D878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225"/>
            <a:ext cx="9144000" cy="479185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Departure Condition (3D View), 100 Hz 1/3-Octave Band, 40-70 dB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6DC5AC6-C35D-43A0-B84B-C5EA346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325" y="6282975"/>
            <a:ext cx="599798" cy="365125"/>
          </a:xfrm>
        </p:spPr>
        <p:txBody>
          <a:bodyPr/>
          <a:lstStyle/>
          <a:p>
            <a:fld id="{0893CD82-2425-4548-953E-324415E775FE}" type="slidenum">
              <a:rPr lang="en-US" smtClean="0"/>
              <a:t>4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64772F-E456-4E57-BEC2-1C38BF5B1837}"/>
              </a:ext>
            </a:extLst>
          </p:cNvPr>
          <p:cNvSpPr/>
          <p:nvPr/>
        </p:nvSpPr>
        <p:spPr>
          <a:xfrm>
            <a:off x="0" y="773854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Dep-3DView-100Hz-Band20OTOB-40to70dB">
            <a:hlinkClick r:id="" action="ppaction://media"/>
            <a:extLst>
              <a:ext uri="{FF2B5EF4-FFF2-40B4-BE49-F238E27FC236}">
                <a16:creationId xmlns:a16="http://schemas.microsoft.com/office/drawing/2014/main" id="{C4EF668B-0FEA-4B84-A6F3-4D5F48F127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914400"/>
            <a:ext cx="457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9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610B0-76FB-4F76-AD14-CD0BC37BC61D}"/>
              </a:ext>
            </a:extLst>
          </p:cNvPr>
          <p:cNvSpPr/>
          <p:nvPr/>
        </p:nvSpPr>
        <p:spPr>
          <a:xfrm>
            <a:off x="0" y="6751813"/>
            <a:ext cx="9144000" cy="106187"/>
          </a:xfrm>
          <a:prstGeom prst="rect">
            <a:avLst/>
          </a:prstGeom>
          <a:solidFill>
            <a:srgbClr val="1B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D2CE5B-8D48-4DEE-96EC-FD336056A13D}"/>
              </a:ext>
            </a:extLst>
          </p:cNvPr>
          <p:cNvSpPr/>
          <p:nvPr/>
        </p:nvSpPr>
        <p:spPr>
          <a:xfrm>
            <a:off x="0" y="0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A90826D-BF8E-4A74-9686-53BE09D94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3484" y="5960151"/>
            <a:ext cx="737959" cy="5223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83DB19-8BA4-4289-AEBA-03E5415A6C49}"/>
              </a:ext>
            </a:extLst>
          </p:cNvPr>
          <p:cNvSpPr txBox="1"/>
          <p:nvPr/>
        </p:nvSpPr>
        <p:spPr>
          <a:xfrm>
            <a:off x="1119543" y="310122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Opening Ceremony 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Exhibition opens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E3287-7F47-4FCC-8D31-69029F2BEACA}"/>
              </a:ext>
            </a:extLst>
          </p:cNvPr>
          <p:cNvSpPr txBox="1"/>
          <p:nvPr/>
        </p:nvSpPr>
        <p:spPr>
          <a:xfrm>
            <a:off x="1119543" y="430951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Closing Ceremony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Next Congress Reception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531EAA-CB6E-4D72-8B22-03D78F14C483}"/>
              </a:ext>
            </a:extLst>
          </p:cNvPr>
          <p:cNvSpPr txBox="1"/>
          <p:nvPr/>
        </p:nvSpPr>
        <p:spPr>
          <a:xfrm>
            <a:off x="1119543" y="3989457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Wednesday</a:t>
            </a:r>
          </a:p>
        </p:txBody>
      </p:sp>
      <p:sp>
        <p:nvSpPr>
          <p:cNvPr id="28" name="Freeform 224">
            <a:extLst>
              <a:ext uri="{FF2B5EF4-FFF2-40B4-BE49-F238E27FC236}">
                <a16:creationId xmlns:a16="http://schemas.microsoft.com/office/drawing/2014/main" id="{8262A9CE-8661-455B-A5AD-4A65097BB79B}"/>
              </a:ext>
            </a:extLst>
          </p:cNvPr>
          <p:cNvSpPr>
            <a:spLocks noEditPoints="1"/>
          </p:cNvSpPr>
          <p:nvPr/>
        </p:nvSpPr>
        <p:spPr bwMode="auto">
          <a:xfrm>
            <a:off x="5151070" y="3221150"/>
            <a:ext cx="381154" cy="382285"/>
          </a:xfrm>
          <a:custGeom>
            <a:avLst/>
            <a:gdLst>
              <a:gd name="T0" fmla="*/ 168 w 185"/>
              <a:gd name="T1" fmla="*/ 55 h 186"/>
              <a:gd name="T2" fmla="*/ 168 w 185"/>
              <a:gd name="T3" fmla="*/ 13 h 186"/>
              <a:gd name="T4" fmla="*/ 156 w 185"/>
              <a:gd name="T5" fmla="*/ 0 h 186"/>
              <a:gd name="T6" fmla="*/ 143 w 185"/>
              <a:gd name="T7" fmla="*/ 13 h 186"/>
              <a:gd name="T8" fmla="*/ 143 w 185"/>
              <a:gd name="T9" fmla="*/ 16 h 186"/>
              <a:gd name="T10" fmla="*/ 21 w 185"/>
              <a:gd name="T11" fmla="*/ 52 h 186"/>
              <a:gd name="T12" fmla="*/ 16 w 185"/>
              <a:gd name="T13" fmla="*/ 51 h 186"/>
              <a:gd name="T14" fmla="*/ 8 w 185"/>
              <a:gd name="T15" fmla="*/ 51 h 186"/>
              <a:gd name="T16" fmla="*/ 0 w 185"/>
              <a:gd name="T17" fmla="*/ 59 h 186"/>
              <a:gd name="T18" fmla="*/ 0 w 185"/>
              <a:gd name="T19" fmla="*/ 101 h 186"/>
              <a:gd name="T20" fmla="*/ 8 w 185"/>
              <a:gd name="T21" fmla="*/ 110 h 186"/>
              <a:gd name="T22" fmla="*/ 16 w 185"/>
              <a:gd name="T23" fmla="*/ 110 h 186"/>
              <a:gd name="T24" fmla="*/ 21 w 185"/>
              <a:gd name="T25" fmla="*/ 109 h 186"/>
              <a:gd name="T26" fmla="*/ 26 w 185"/>
              <a:gd name="T27" fmla="*/ 110 h 186"/>
              <a:gd name="T28" fmla="*/ 42 w 185"/>
              <a:gd name="T29" fmla="*/ 182 h 186"/>
              <a:gd name="T30" fmla="*/ 42 w 185"/>
              <a:gd name="T31" fmla="*/ 182 h 186"/>
              <a:gd name="T32" fmla="*/ 46 w 185"/>
              <a:gd name="T33" fmla="*/ 186 h 186"/>
              <a:gd name="T34" fmla="*/ 80 w 185"/>
              <a:gd name="T35" fmla="*/ 186 h 186"/>
              <a:gd name="T36" fmla="*/ 84 w 185"/>
              <a:gd name="T37" fmla="*/ 182 h 186"/>
              <a:gd name="T38" fmla="*/ 84 w 185"/>
              <a:gd name="T39" fmla="*/ 181 h 186"/>
              <a:gd name="T40" fmla="*/ 84 w 185"/>
              <a:gd name="T41" fmla="*/ 181 h 186"/>
              <a:gd name="T42" fmla="*/ 70 w 185"/>
              <a:gd name="T43" fmla="*/ 123 h 186"/>
              <a:gd name="T44" fmla="*/ 143 w 185"/>
              <a:gd name="T45" fmla="*/ 145 h 186"/>
              <a:gd name="T46" fmla="*/ 143 w 185"/>
              <a:gd name="T47" fmla="*/ 148 h 186"/>
              <a:gd name="T48" fmla="*/ 156 w 185"/>
              <a:gd name="T49" fmla="*/ 160 h 186"/>
              <a:gd name="T50" fmla="*/ 168 w 185"/>
              <a:gd name="T51" fmla="*/ 148 h 186"/>
              <a:gd name="T52" fmla="*/ 168 w 185"/>
              <a:gd name="T53" fmla="*/ 106 h 186"/>
              <a:gd name="T54" fmla="*/ 185 w 185"/>
              <a:gd name="T55" fmla="*/ 89 h 186"/>
              <a:gd name="T56" fmla="*/ 185 w 185"/>
              <a:gd name="T57" fmla="*/ 72 h 186"/>
              <a:gd name="T58" fmla="*/ 168 w 185"/>
              <a:gd name="T59" fmla="*/ 55 h 186"/>
              <a:gd name="T60" fmla="*/ 16 w 185"/>
              <a:gd name="T61" fmla="*/ 101 h 186"/>
              <a:gd name="T62" fmla="*/ 8 w 185"/>
              <a:gd name="T63" fmla="*/ 101 h 186"/>
              <a:gd name="T64" fmla="*/ 8 w 185"/>
              <a:gd name="T65" fmla="*/ 59 h 186"/>
              <a:gd name="T66" fmla="*/ 16 w 185"/>
              <a:gd name="T67" fmla="*/ 59 h 186"/>
              <a:gd name="T68" fmla="*/ 16 w 185"/>
              <a:gd name="T69" fmla="*/ 101 h 186"/>
              <a:gd name="T70" fmla="*/ 74 w 185"/>
              <a:gd name="T71" fmla="*/ 177 h 186"/>
              <a:gd name="T72" fmla="*/ 49 w 185"/>
              <a:gd name="T73" fmla="*/ 177 h 186"/>
              <a:gd name="T74" fmla="*/ 47 w 185"/>
              <a:gd name="T75" fmla="*/ 169 h 186"/>
              <a:gd name="T76" fmla="*/ 72 w 185"/>
              <a:gd name="T77" fmla="*/ 169 h 186"/>
              <a:gd name="T78" fmla="*/ 74 w 185"/>
              <a:gd name="T79" fmla="*/ 177 h 186"/>
              <a:gd name="T80" fmla="*/ 70 w 185"/>
              <a:gd name="T81" fmla="*/ 160 h 186"/>
              <a:gd name="T82" fmla="*/ 46 w 185"/>
              <a:gd name="T83" fmla="*/ 160 h 186"/>
              <a:gd name="T84" fmla="*/ 35 w 185"/>
              <a:gd name="T85" fmla="*/ 113 h 186"/>
              <a:gd name="T86" fmla="*/ 61 w 185"/>
              <a:gd name="T87" fmla="*/ 121 h 186"/>
              <a:gd name="T88" fmla="*/ 70 w 185"/>
              <a:gd name="T89" fmla="*/ 160 h 186"/>
              <a:gd name="T90" fmla="*/ 143 w 185"/>
              <a:gd name="T91" fmla="*/ 136 h 186"/>
              <a:gd name="T92" fmla="*/ 25 w 185"/>
              <a:gd name="T93" fmla="*/ 101 h 186"/>
              <a:gd name="T94" fmla="*/ 25 w 185"/>
              <a:gd name="T95" fmla="*/ 60 h 186"/>
              <a:gd name="T96" fmla="*/ 143 w 185"/>
              <a:gd name="T97" fmla="*/ 25 h 186"/>
              <a:gd name="T98" fmla="*/ 143 w 185"/>
              <a:gd name="T99" fmla="*/ 136 h 186"/>
              <a:gd name="T100" fmla="*/ 160 w 185"/>
              <a:gd name="T101" fmla="*/ 148 h 186"/>
              <a:gd name="T102" fmla="*/ 156 w 185"/>
              <a:gd name="T103" fmla="*/ 152 h 186"/>
              <a:gd name="T104" fmla="*/ 151 w 185"/>
              <a:gd name="T105" fmla="*/ 148 h 186"/>
              <a:gd name="T106" fmla="*/ 151 w 185"/>
              <a:gd name="T107" fmla="*/ 13 h 186"/>
              <a:gd name="T108" fmla="*/ 156 w 185"/>
              <a:gd name="T109" fmla="*/ 9 h 186"/>
              <a:gd name="T110" fmla="*/ 160 w 185"/>
              <a:gd name="T111" fmla="*/ 13 h 186"/>
              <a:gd name="T112" fmla="*/ 160 w 185"/>
              <a:gd name="T113" fmla="*/ 148 h 186"/>
              <a:gd name="T114" fmla="*/ 177 w 185"/>
              <a:gd name="T115" fmla="*/ 89 h 186"/>
              <a:gd name="T116" fmla="*/ 168 w 185"/>
              <a:gd name="T117" fmla="*/ 97 h 186"/>
              <a:gd name="T118" fmla="*/ 168 w 185"/>
              <a:gd name="T119" fmla="*/ 63 h 186"/>
              <a:gd name="T120" fmla="*/ 177 w 185"/>
              <a:gd name="T121" fmla="*/ 72 h 186"/>
              <a:gd name="T122" fmla="*/ 177 w 185"/>
              <a:gd name="T123" fmla="*/ 89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5" h="186">
                <a:moveTo>
                  <a:pt x="168" y="55"/>
                </a:moveTo>
                <a:cubicBezTo>
                  <a:pt x="168" y="13"/>
                  <a:pt x="168" y="13"/>
                  <a:pt x="168" y="13"/>
                </a:cubicBezTo>
                <a:cubicBezTo>
                  <a:pt x="168" y="6"/>
                  <a:pt x="163" y="0"/>
                  <a:pt x="156" y="0"/>
                </a:cubicBezTo>
                <a:cubicBezTo>
                  <a:pt x="149" y="0"/>
                  <a:pt x="143" y="6"/>
                  <a:pt x="143" y="13"/>
                </a:cubicBezTo>
                <a:cubicBezTo>
                  <a:pt x="143" y="16"/>
                  <a:pt x="143" y="16"/>
                  <a:pt x="143" y="16"/>
                </a:cubicBezTo>
                <a:cubicBezTo>
                  <a:pt x="21" y="52"/>
                  <a:pt x="21" y="52"/>
                  <a:pt x="21" y="52"/>
                </a:cubicBezTo>
                <a:cubicBezTo>
                  <a:pt x="19" y="51"/>
                  <a:pt x="18" y="51"/>
                  <a:pt x="16" y="51"/>
                </a:cubicBezTo>
                <a:cubicBezTo>
                  <a:pt x="8" y="51"/>
                  <a:pt x="8" y="51"/>
                  <a:pt x="8" y="51"/>
                </a:cubicBezTo>
                <a:cubicBezTo>
                  <a:pt x="3" y="51"/>
                  <a:pt x="0" y="55"/>
                  <a:pt x="0" y="59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6"/>
                  <a:pt x="3" y="110"/>
                  <a:pt x="8" y="110"/>
                </a:cubicBezTo>
                <a:cubicBezTo>
                  <a:pt x="16" y="110"/>
                  <a:pt x="16" y="110"/>
                  <a:pt x="16" y="110"/>
                </a:cubicBezTo>
                <a:cubicBezTo>
                  <a:pt x="18" y="110"/>
                  <a:pt x="19" y="109"/>
                  <a:pt x="21" y="109"/>
                </a:cubicBezTo>
                <a:cubicBezTo>
                  <a:pt x="26" y="110"/>
                  <a:pt x="26" y="110"/>
                  <a:pt x="26" y="110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4"/>
                  <a:pt x="44" y="186"/>
                  <a:pt x="46" y="186"/>
                </a:cubicBezTo>
                <a:cubicBezTo>
                  <a:pt x="80" y="186"/>
                  <a:pt x="80" y="186"/>
                  <a:pt x="80" y="186"/>
                </a:cubicBezTo>
                <a:cubicBezTo>
                  <a:pt x="82" y="186"/>
                  <a:pt x="84" y="184"/>
                  <a:pt x="84" y="182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3" y="148"/>
                  <a:pt x="143" y="148"/>
                  <a:pt x="143" y="148"/>
                </a:cubicBezTo>
                <a:cubicBezTo>
                  <a:pt x="143" y="155"/>
                  <a:pt x="149" y="160"/>
                  <a:pt x="156" y="160"/>
                </a:cubicBezTo>
                <a:cubicBezTo>
                  <a:pt x="163" y="160"/>
                  <a:pt x="168" y="155"/>
                  <a:pt x="168" y="148"/>
                </a:cubicBezTo>
                <a:cubicBezTo>
                  <a:pt x="168" y="106"/>
                  <a:pt x="168" y="106"/>
                  <a:pt x="168" y="106"/>
                </a:cubicBezTo>
                <a:cubicBezTo>
                  <a:pt x="178" y="106"/>
                  <a:pt x="185" y="98"/>
                  <a:pt x="185" y="89"/>
                </a:cubicBezTo>
                <a:cubicBezTo>
                  <a:pt x="185" y="72"/>
                  <a:pt x="185" y="72"/>
                  <a:pt x="185" y="72"/>
                </a:cubicBezTo>
                <a:cubicBezTo>
                  <a:pt x="185" y="63"/>
                  <a:pt x="178" y="55"/>
                  <a:pt x="168" y="55"/>
                </a:cubicBezTo>
                <a:close/>
                <a:moveTo>
                  <a:pt x="16" y="101"/>
                </a:moveTo>
                <a:cubicBezTo>
                  <a:pt x="8" y="101"/>
                  <a:pt x="8" y="101"/>
                  <a:pt x="8" y="101"/>
                </a:cubicBezTo>
                <a:cubicBezTo>
                  <a:pt x="8" y="59"/>
                  <a:pt x="8" y="59"/>
                  <a:pt x="8" y="59"/>
                </a:cubicBezTo>
                <a:cubicBezTo>
                  <a:pt x="16" y="59"/>
                  <a:pt x="16" y="59"/>
                  <a:pt x="16" y="59"/>
                </a:cubicBezTo>
                <a:lnTo>
                  <a:pt x="16" y="101"/>
                </a:lnTo>
                <a:close/>
                <a:moveTo>
                  <a:pt x="74" y="177"/>
                </a:moveTo>
                <a:cubicBezTo>
                  <a:pt x="49" y="177"/>
                  <a:pt x="49" y="177"/>
                  <a:pt x="49" y="177"/>
                </a:cubicBezTo>
                <a:cubicBezTo>
                  <a:pt x="47" y="169"/>
                  <a:pt x="47" y="169"/>
                  <a:pt x="47" y="169"/>
                </a:cubicBezTo>
                <a:cubicBezTo>
                  <a:pt x="72" y="169"/>
                  <a:pt x="72" y="169"/>
                  <a:pt x="72" y="169"/>
                </a:cubicBezTo>
                <a:lnTo>
                  <a:pt x="74" y="177"/>
                </a:lnTo>
                <a:close/>
                <a:moveTo>
                  <a:pt x="70" y="160"/>
                </a:moveTo>
                <a:cubicBezTo>
                  <a:pt x="46" y="160"/>
                  <a:pt x="46" y="160"/>
                  <a:pt x="46" y="160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61" y="121"/>
                  <a:pt x="61" y="121"/>
                  <a:pt x="61" y="121"/>
                </a:cubicBezTo>
                <a:lnTo>
                  <a:pt x="70" y="160"/>
                </a:lnTo>
                <a:close/>
                <a:moveTo>
                  <a:pt x="143" y="136"/>
                </a:moveTo>
                <a:cubicBezTo>
                  <a:pt x="25" y="101"/>
                  <a:pt x="25" y="101"/>
                  <a:pt x="25" y="101"/>
                </a:cubicBezTo>
                <a:cubicBezTo>
                  <a:pt x="25" y="60"/>
                  <a:pt x="25" y="60"/>
                  <a:pt x="25" y="60"/>
                </a:cubicBezTo>
                <a:cubicBezTo>
                  <a:pt x="143" y="25"/>
                  <a:pt x="143" y="25"/>
                  <a:pt x="143" y="25"/>
                </a:cubicBezTo>
                <a:lnTo>
                  <a:pt x="143" y="136"/>
                </a:lnTo>
                <a:close/>
                <a:moveTo>
                  <a:pt x="160" y="148"/>
                </a:moveTo>
                <a:cubicBezTo>
                  <a:pt x="160" y="150"/>
                  <a:pt x="158" y="152"/>
                  <a:pt x="156" y="152"/>
                </a:cubicBezTo>
                <a:cubicBezTo>
                  <a:pt x="153" y="152"/>
                  <a:pt x="151" y="150"/>
                  <a:pt x="151" y="148"/>
                </a:cubicBezTo>
                <a:cubicBezTo>
                  <a:pt x="151" y="13"/>
                  <a:pt x="151" y="13"/>
                  <a:pt x="151" y="13"/>
                </a:cubicBezTo>
                <a:cubicBezTo>
                  <a:pt x="151" y="10"/>
                  <a:pt x="153" y="9"/>
                  <a:pt x="156" y="9"/>
                </a:cubicBezTo>
                <a:cubicBezTo>
                  <a:pt x="158" y="9"/>
                  <a:pt x="160" y="10"/>
                  <a:pt x="160" y="13"/>
                </a:cubicBezTo>
                <a:lnTo>
                  <a:pt x="160" y="148"/>
                </a:lnTo>
                <a:close/>
                <a:moveTo>
                  <a:pt x="177" y="89"/>
                </a:moveTo>
                <a:cubicBezTo>
                  <a:pt x="177" y="93"/>
                  <a:pt x="173" y="97"/>
                  <a:pt x="168" y="97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73" y="63"/>
                  <a:pt x="177" y="67"/>
                  <a:pt x="177" y="72"/>
                </a:cubicBezTo>
                <a:lnTo>
                  <a:pt x="177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5A61E-65A8-4BCB-ACB4-2B4D7CAC369A}"/>
              </a:ext>
            </a:extLst>
          </p:cNvPr>
          <p:cNvSpPr txBox="1"/>
          <p:nvPr/>
        </p:nvSpPr>
        <p:spPr>
          <a:xfrm>
            <a:off x="5616649" y="3258403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Exhibition for 2+ days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427DC-05D7-4D13-A334-C238D878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225"/>
            <a:ext cx="9144000" cy="479185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Departure Condition (Top View), 100 Hz 1/3-Octave Band, 40-70 dB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6DC5AC6-C35D-43A0-B84B-C5EA346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325" y="6282975"/>
            <a:ext cx="599798" cy="365125"/>
          </a:xfrm>
        </p:spPr>
        <p:txBody>
          <a:bodyPr/>
          <a:lstStyle/>
          <a:p>
            <a:fld id="{0893CD82-2425-4548-953E-324415E775FE}" type="slidenum">
              <a:rPr lang="en-US" smtClean="0"/>
              <a:t>5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64772F-E456-4E57-BEC2-1C38BF5B1837}"/>
              </a:ext>
            </a:extLst>
          </p:cNvPr>
          <p:cNvSpPr/>
          <p:nvPr/>
        </p:nvSpPr>
        <p:spPr>
          <a:xfrm>
            <a:off x="0" y="773854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Dep-TopView-100Hz-Band20OTOB-40to70dB">
            <a:hlinkClick r:id="" action="ppaction://media"/>
            <a:extLst>
              <a:ext uri="{FF2B5EF4-FFF2-40B4-BE49-F238E27FC236}">
                <a16:creationId xmlns:a16="http://schemas.microsoft.com/office/drawing/2014/main" id="{9AB1BD75-3C90-4337-B442-965C6932CC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914400"/>
            <a:ext cx="457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7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610B0-76FB-4F76-AD14-CD0BC37BC61D}"/>
              </a:ext>
            </a:extLst>
          </p:cNvPr>
          <p:cNvSpPr/>
          <p:nvPr/>
        </p:nvSpPr>
        <p:spPr>
          <a:xfrm>
            <a:off x="0" y="6751813"/>
            <a:ext cx="9144000" cy="106187"/>
          </a:xfrm>
          <a:prstGeom prst="rect">
            <a:avLst/>
          </a:prstGeom>
          <a:solidFill>
            <a:srgbClr val="1B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D2CE5B-8D48-4DEE-96EC-FD336056A13D}"/>
              </a:ext>
            </a:extLst>
          </p:cNvPr>
          <p:cNvSpPr/>
          <p:nvPr/>
        </p:nvSpPr>
        <p:spPr>
          <a:xfrm>
            <a:off x="0" y="0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A90826D-BF8E-4A74-9686-53BE09D94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3484" y="5960151"/>
            <a:ext cx="737959" cy="5223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83DB19-8BA4-4289-AEBA-03E5415A6C49}"/>
              </a:ext>
            </a:extLst>
          </p:cNvPr>
          <p:cNvSpPr txBox="1"/>
          <p:nvPr/>
        </p:nvSpPr>
        <p:spPr>
          <a:xfrm>
            <a:off x="1119543" y="310122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Opening Ceremony 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Exhibition opens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E3287-7F47-4FCC-8D31-69029F2BEACA}"/>
              </a:ext>
            </a:extLst>
          </p:cNvPr>
          <p:cNvSpPr txBox="1"/>
          <p:nvPr/>
        </p:nvSpPr>
        <p:spPr>
          <a:xfrm>
            <a:off x="1119543" y="430951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Closing Ceremony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Next Congress Reception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531EAA-CB6E-4D72-8B22-03D78F14C483}"/>
              </a:ext>
            </a:extLst>
          </p:cNvPr>
          <p:cNvSpPr txBox="1"/>
          <p:nvPr/>
        </p:nvSpPr>
        <p:spPr>
          <a:xfrm>
            <a:off x="1119543" y="3989457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Wednesday</a:t>
            </a:r>
          </a:p>
        </p:txBody>
      </p:sp>
      <p:sp>
        <p:nvSpPr>
          <p:cNvPr id="28" name="Freeform 224">
            <a:extLst>
              <a:ext uri="{FF2B5EF4-FFF2-40B4-BE49-F238E27FC236}">
                <a16:creationId xmlns:a16="http://schemas.microsoft.com/office/drawing/2014/main" id="{8262A9CE-8661-455B-A5AD-4A65097BB79B}"/>
              </a:ext>
            </a:extLst>
          </p:cNvPr>
          <p:cNvSpPr>
            <a:spLocks noEditPoints="1"/>
          </p:cNvSpPr>
          <p:nvPr/>
        </p:nvSpPr>
        <p:spPr bwMode="auto">
          <a:xfrm>
            <a:off x="5151070" y="3221150"/>
            <a:ext cx="381154" cy="382285"/>
          </a:xfrm>
          <a:custGeom>
            <a:avLst/>
            <a:gdLst>
              <a:gd name="T0" fmla="*/ 168 w 185"/>
              <a:gd name="T1" fmla="*/ 55 h 186"/>
              <a:gd name="T2" fmla="*/ 168 w 185"/>
              <a:gd name="T3" fmla="*/ 13 h 186"/>
              <a:gd name="T4" fmla="*/ 156 w 185"/>
              <a:gd name="T5" fmla="*/ 0 h 186"/>
              <a:gd name="T6" fmla="*/ 143 w 185"/>
              <a:gd name="T7" fmla="*/ 13 h 186"/>
              <a:gd name="T8" fmla="*/ 143 w 185"/>
              <a:gd name="T9" fmla="*/ 16 h 186"/>
              <a:gd name="T10" fmla="*/ 21 w 185"/>
              <a:gd name="T11" fmla="*/ 52 h 186"/>
              <a:gd name="T12" fmla="*/ 16 w 185"/>
              <a:gd name="T13" fmla="*/ 51 h 186"/>
              <a:gd name="T14" fmla="*/ 8 w 185"/>
              <a:gd name="T15" fmla="*/ 51 h 186"/>
              <a:gd name="T16" fmla="*/ 0 w 185"/>
              <a:gd name="T17" fmla="*/ 59 h 186"/>
              <a:gd name="T18" fmla="*/ 0 w 185"/>
              <a:gd name="T19" fmla="*/ 101 h 186"/>
              <a:gd name="T20" fmla="*/ 8 w 185"/>
              <a:gd name="T21" fmla="*/ 110 h 186"/>
              <a:gd name="T22" fmla="*/ 16 w 185"/>
              <a:gd name="T23" fmla="*/ 110 h 186"/>
              <a:gd name="T24" fmla="*/ 21 w 185"/>
              <a:gd name="T25" fmla="*/ 109 h 186"/>
              <a:gd name="T26" fmla="*/ 26 w 185"/>
              <a:gd name="T27" fmla="*/ 110 h 186"/>
              <a:gd name="T28" fmla="*/ 42 w 185"/>
              <a:gd name="T29" fmla="*/ 182 h 186"/>
              <a:gd name="T30" fmla="*/ 42 w 185"/>
              <a:gd name="T31" fmla="*/ 182 h 186"/>
              <a:gd name="T32" fmla="*/ 46 w 185"/>
              <a:gd name="T33" fmla="*/ 186 h 186"/>
              <a:gd name="T34" fmla="*/ 80 w 185"/>
              <a:gd name="T35" fmla="*/ 186 h 186"/>
              <a:gd name="T36" fmla="*/ 84 w 185"/>
              <a:gd name="T37" fmla="*/ 182 h 186"/>
              <a:gd name="T38" fmla="*/ 84 w 185"/>
              <a:gd name="T39" fmla="*/ 181 h 186"/>
              <a:gd name="T40" fmla="*/ 84 w 185"/>
              <a:gd name="T41" fmla="*/ 181 h 186"/>
              <a:gd name="T42" fmla="*/ 70 w 185"/>
              <a:gd name="T43" fmla="*/ 123 h 186"/>
              <a:gd name="T44" fmla="*/ 143 w 185"/>
              <a:gd name="T45" fmla="*/ 145 h 186"/>
              <a:gd name="T46" fmla="*/ 143 w 185"/>
              <a:gd name="T47" fmla="*/ 148 h 186"/>
              <a:gd name="T48" fmla="*/ 156 w 185"/>
              <a:gd name="T49" fmla="*/ 160 h 186"/>
              <a:gd name="T50" fmla="*/ 168 w 185"/>
              <a:gd name="T51" fmla="*/ 148 h 186"/>
              <a:gd name="T52" fmla="*/ 168 w 185"/>
              <a:gd name="T53" fmla="*/ 106 h 186"/>
              <a:gd name="T54" fmla="*/ 185 w 185"/>
              <a:gd name="T55" fmla="*/ 89 h 186"/>
              <a:gd name="T56" fmla="*/ 185 w 185"/>
              <a:gd name="T57" fmla="*/ 72 h 186"/>
              <a:gd name="T58" fmla="*/ 168 w 185"/>
              <a:gd name="T59" fmla="*/ 55 h 186"/>
              <a:gd name="T60" fmla="*/ 16 w 185"/>
              <a:gd name="T61" fmla="*/ 101 h 186"/>
              <a:gd name="T62" fmla="*/ 8 w 185"/>
              <a:gd name="T63" fmla="*/ 101 h 186"/>
              <a:gd name="T64" fmla="*/ 8 w 185"/>
              <a:gd name="T65" fmla="*/ 59 h 186"/>
              <a:gd name="T66" fmla="*/ 16 w 185"/>
              <a:gd name="T67" fmla="*/ 59 h 186"/>
              <a:gd name="T68" fmla="*/ 16 w 185"/>
              <a:gd name="T69" fmla="*/ 101 h 186"/>
              <a:gd name="T70" fmla="*/ 74 w 185"/>
              <a:gd name="T71" fmla="*/ 177 h 186"/>
              <a:gd name="T72" fmla="*/ 49 w 185"/>
              <a:gd name="T73" fmla="*/ 177 h 186"/>
              <a:gd name="T74" fmla="*/ 47 w 185"/>
              <a:gd name="T75" fmla="*/ 169 h 186"/>
              <a:gd name="T76" fmla="*/ 72 w 185"/>
              <a:gd name="T77" fmla="*/ 169 h 186"/>
              <a:gd name="T78" fmla="*/ 74 w 185"/>
              <a:gd name="T79" fmla="*/ 177 h 186"/>
              <a:gd name="T80" fmla="*/ 70 w 185"/>
              <a:gd name="T81" fmla="*/ 160 h 186"/>
              <a:gd name="T82" fmla="*/ 46 w 185"/>
              <a:gd name="T83" fmla="*/ 160 h 186"/>
              <a:gd name="T84" fmla="*/ 35 w 185"/>
              <a:gd name="T85" fmla="*/ 113 h 186"/>
              <a:gd name="T86" fmla="*/ 61 w 185"/>
              <a:gd name="T87" fmla="*/ 121 h 186"/>
              <a:gd name="T88" fmla="*/ 70 w 185"/>
              <a:gd name="T89" fmla="*/ 160 h 186"/>
              <a:gd name="T90" fmla="*/ 143 w 185"/>
              <a:gd name="T91" fmla="*/ 136 h 186"/>
              <a:gd name="T92" fmla="*/ 25 w 185"/>
              <a:gd name="T93" fmla="*/ 101 h 186"/>
              <a:gd name="T94" fmla="*/ 25 w 185"/>
              <a:gd name="T95" fmla="*/ 60 h 186"/>
              <a:gd name="T96" fmla="*/ 143 w 185"/>
              <a:gd name="T97" fmla="*/ 25 h 186"/>
              <a:gd name="T98" fmla="*/ 143 w 185"/>
              <a:gd name="T99" fmla="*/ 136 h 186"/>
              <a:gd name="T100" fmla="*/ 160 w 185"/>
              <a:gd name="T101" fmla="*/ 148 h 186"/>
              <a:gd name="T102" fmla="*/ 156 w 185"/>
              <a:gd name="T103" fmla="*/ 152 h 186"/>
              <a:gd name="T104" fmla="*/ 151 w 185"/>
              <a:gd name="T105" fmla="*/ 148 h 186"/>
              <a:gd name="T106" fmla="*/ 151 w 185"/>
              <a:gd name="T107" fmla="*/ 13 h 186"/>
              <a:gd name="T108" fmla="*/ 156 w 185"/>
              <a:gd name="T109" fmla="*/ 9 h 186"/>
              <a:gd name="T110" fmla="*/ 160 w 185"/>
              <a:gd name="T111" fmla="*/ 13 h 186"/>
              <a:gd name="T112" fmla="*/ 160 w 185"/>
              <a:gd name="T113" fmla="*/ 148 h 186"/>
              <a:gd name="T114" fmla="*/ 177 w 185"/>
              <a:gd name="T115" fmla="*/ 89 h 186"/>
              <a:gd name="T116" fmla="*/ 168 w 185"/>
              <a:gd name="T117" fmla="*/ 97 h 186"/>
              <a:gd name="T118" fmla="*/ 168 w 185"/>
              <a:gd name="T119" fmla="*/ 63 h 186"/>
              <a:gd name="T120" fmla="*/ 177 w 185"/>
              <a:gd name="T121" fmla="*/ 72 h 186"/>
              <a:gd name="T122" fmla="*/ 177 w 185"/>
              <a:gd name="T123" fmla="*/ 89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5" h="186">
                <a:moveTo>
                  <a:pt x="168" y="55"/>
                </a:moveTo>
                <a:cubicBezTo>
                  <a:pt x="168" y="13"/>
                  <a:pt x="168" y="13"/>
                  <a:pt x="168" y="13"/>
                </a:cubicBezTo>
                <a:cubicBezTo>
                  <a:pt x="168" y="6"/>
                  <a:pt x="163" y="0"/>
                  <a:pt x="156" y="0"/>
                </a:cubicBezTo>
                <a:cubicBezTo>
                  <a:pt x="149" y="0"/>
                  <a:pt x="143" y="6"/>
                  <a:pt x="143" y="13"/>
                </a:cubicBezTo>
                <a:cubicBezTo>
                  <a:pt x="143" y="16"/>
                  <a:pt x="143" y="16"/>
                  <a:pt x="143" y="16"/>
                </a:cubicBezTo>
                <a:cubicBezTo>
                  <a:pt x="21" y="52"/>
                  <a:pt x="21" y="52"/>
                  <a:pt x="21" y="52"/>
                </a:cubicBezTo>
                <a:cubicBezTo>
                  <a:pt x="19" y="51"/>
                  <a:pt x="18" y="51"/>
                  <a:pt x="16" y="51"/>
                </a:cubicBezTo>
                <a:cubicBezTo>
                  <a:pt x="8" y="51"/>
                  <a:pt x="8" y="51"/>
                  <a:pt x="8" y="51"/>
                </a:cubicBezTo>
                <a:cubicBezTo>
                  <a:pt x="3" y="51"/>
                  <a:pt x="0" y="55"/>
                  <a:pt x="0" y="59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6"/>
                  <a:pt x="3" y="110"/>
                  <a:pt x="8" y="110"/>
                </a:cubicBezTo>
                <a:cubicBezTo>
                  <a:pt x="16" y="110"/>
                  <a:pt x="16" y="110"/>
                  <a:pt x="16" y="110"/>
                </a:cubicBezTo>
                <a:cubicBezTo>
                  <a:pt x="18" y="110"/>
                  <a:pt x="19" y="109"/>
                  <a:pt x="21" y="109"/>
                </a:cubicBezTo>
                <a:cubicBezTo>
                  <a:pt x="26" y="110"/>
                  <a:pt x="26" y="110"/>
                  <a:pt x="26" y="110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4"/>
                  <a:pt x="44" y="186"/>
                  <a:pt x="46" y="186"/>
                </a:cubicBezTo>
                <a:cubicBezTo>
                  <a:pt x="80" y="186"/>
                  <a:pt x="80" y="186"/>
                  <a:pt x="80" y="186"/>
                </a:cubicBezTo>
                <a:cubicBezTo>
                  <a:pt x="82" y="186"/>
                  <a:pt x="84" y="184"/>
                  <a:pt x="84" y="182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3" y="148"/>
                  <a:pt x="143" y="148"/>
                  <a:pt x="143" y="148"/>
                </a:cubicBezTo>
                <a:cubicBezTo>
                  <a:pt x="143" y="155"/>
                  <a:pt x="149" y="160"/>
                  <a:pt x="156" y="160"/>
                </a:cubicBezTo>
                <a:cubicBezTo>
                  <a:pt x="163" y="160"/>
                  <a:pt x="168" y="155"/>
                  <a:pt x="168" y="148"/>
                </a:cubicBezTo>
                <a:cubicBezTo>
                  <a:pt x="168" y="106"/>
                  <a:pt x="168" y="106"/>
                  <a:pt x="168" y="106"/>
                </a:cubicBezTo>
                <a:cubicBezTo>
                  <a:pt x="178" y="106"/>
                  <a:pt x="185" y="98"/>
                  <a:pt x="185" y="89"/>
                </a:cubicBezTo>
                <a:cubicBezTo>
                  <a:pt x="185" y="72"/>
                  <a:pt x="185" y="72"/>
                  <a:pt x="185" y="72"/>
                </a:cubicBezTo>
                <a:cubicBezTo>
                  <a:pt x="185" y="63"/>
                  <a:pt x="178" y="55"/>
                  <a:pt x="168" y="55"/>
                </a:cubicBezTo>
                <a:close/>
                <a:moveTo>
                  <a:pt x="16" y="101"/>
                </a:moveTo>
                <a:cubicBezTo>
                  <a:pt x="8" y="101"/>
                  <a:pt x="8" y="101"/>
                  <a:pt x="8" y="101"/>
                </a:cubicBezTo>
                <a:cubicBezTo>
                  <a:pt x="8" y="59"/>
                  <a:pt x="8" y="59"/>
                  <a:pt x="8" y="59"/>
                </a:cubicBezTo>
                <a:cubicBezTo>
                  <a:pt x="16" y="59"/>
                  <a:pt x="16" y="59"/>
                  <a:pt x="16" y="59"/>
                </a:cubicBezTo>
                <a:lnTo>
                  <a:pt x="16" y="101"/>
                </a:lnTo>
                <a:close/>
                <a:moveTo>
                  <a:pt x="74" y="177"/>
                </a:moveTo>
                <a:cubicBezTo>
                  <a:pt x="49" y="177"/>
                  <a:pt x="49" y="177"/>
                  <a:pt x="49" y="177"/>
                </a:cubicBezTo>
                <a:cubicBezTo>
                  <a:pt x="47" y="169"/>
                  <a:pt x="47" y="169"/>
                  <a:pt x="47" y="169"/>
                </a:cubicBezTo>
                <a:cubicBezTo>
                  <a:pt x="72" y="169"/>
                  <a:pt x="72" y="169"/>
                  <a:pt x="72" y="169"/>
                </a:cubicBezTo>
                <a:lnTo>
                  <a:pt x="74" y="177"/>
                </a:lnTo>
                <a:close/>
                <a:moveTo>
                  <a:pt x="70" y="160"/>
                </a:moveTo>
                <a:cubicBezTo>
                  <a:pt x="46" y="160"/>
                  <a:pt x="46" y="160"/>
                  <a:pt x="46" y="160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61" y="121"/>
                  <a:pt x="61" y="121"/>
                  <a:pt x="61" y="121"/>
                </a:cubicBezTo>
                <a:lnTo>
                  <a:pt x="70" y="160"/>
                </a:lnTo>
                <a:close/>
                <a:moveTo>
                  <a:pt x="143" y="136"/>
                </a:moveTo>
                <a:cubicBezTo>
                  <a:pt x="25" y="101"/>
                  <a:pt x="25" y="101"/>
                  <a:pt x="25" y="101"/>
                </a:cubicBezTo>
                <a:cubicBezTo>
                  <a:pt x="25" y="60"/>
                  <a:pt x="25" y="60"/>
                  <a:pt x="25" y="60"/>
                </a:cubicBezTo>
                <a:cubicBezTo>
                  <a:pt x="143" y="25"/>
                  <a:pt x="143" y="25"/>
                  <a:pt x="143" y="25"/>
                </a:cubicBezTo>
                <a:lnTo>
                  <a:pt x="143" y="136"/>
                </a:lnTo>
                <a:close/>
                <a:moveTo>
                  <a:pt x="160" y="148"/>
                </a:moveTo>
                <a:cubicBezTo>
                  <a:pt x="160" y="150"/>
                  <a:pt x="158" y="152"/>
                  <a:pt x="156" y="152"/>
                </a:cubicBezTo>
                <a:cubicBezTo>
                  <a:pt x="153" y="152"/>
                  <a:pt x="151" y="150"/>
                  <a:pt x="151" y="148"/>
                </a:cubicBezTo>
                <a:cubicBezTo>
                  <a:pt x="151" y="13"/>
                  <a:pt x="151" y="13"/>
                  <a:pt x="151" y="13"/>
                </a:cubicBezTo>
                <a:cubicBezTo>
                  <a:pt x="151" y="10"/>
                  <a:pt x="153" y="9"/>
                  <a:pt x="156" y="9"/>
                </a:cubicBezTo>
                <a:cubicBezTo>
                  <a:pt x="158" y="9"/>
                  <a:pt x="160" y="10"/>
                  <a:pt x="160" y="13"/>
                </a:cubicBezTo>
                <a:lnTo>
                  <a:pt x="160" y="148"/>
                </a:lnTo>
                <a:close/>
                <a:moveTo>
                  <a:pt x="177" y="89"/>
                </a:moveTo>
                <a:cubicBezTo>
                  <a:pt x="177" y="93"/>
                  <a:pt x="173" y="97"/>
                  <a:pt x="168" y="97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73" y="63"/>
                  <a:pt x="177" y="67"/>
                  <a:pt x="177" y="72"/>
                </a:cubicBezTo>
                <a:lnTo>
                  <a:pt x="177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5A61E-65A8-4BCB-ACB4-2B4D7CAC369A}"/>
              </a:ext>
            </a:extLst>
          </p:cNvPr>
          <p:cNvSpPr txBox="1"/>
          <p:nvPr/>
        </p:nvSpPr>
        <p:spPr>
          <a:xfrm>
            <a:off x="5616649" y="3258403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Exhibition for 2+ days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427DC-05D7-4D13-A334-C238D878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225"/>
            <a:ext cx="9144000" cy="479185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Departure Condition (3D View), OASPL, 30-60 dBA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6DC5AC6-C35D-43A0-B84B-C5EA346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325" y="6282975"/>
            <a:ext cx="599798" cy="365125"/>
          </a:xfrm>
        </p:spPr>
        <p:txBody>
          <a:bodyPr/>
          <a:lstStyle/>
          <a:p>
            <a:fld id="{0893CD82-2425-4548-953E-324415E775FE}" type="slidenum">
              <a:rPr lang="en-US" smtClean="0"/>
              <a:t>6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64772F-E456-4E57-BEC2-1C38BF5B1837}"/>
              </a:ext>
            </a:extLst>
          </p:cNvPr>
          <p:cNvSpPr/>
          <p:nvPr/>
        </p:nvSpPr>
        <p:spPr>
          <a:xfrm>
            <a:off x="0" y="773854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Dep-3Dview-30to60dBA">
            <a:hlinkClick r:id="" action="ppaction://media"/>
            <a:extLst>
              <a:ext uri="{FF2B5EF4-FFF2-40B4-BE49-F238E27FC236}">
                <a16:creationId xmlns:a16="http://schemas.microsoft.com/office/drawing/2014/main" id="{46856170-ED40-407E-8F2F-85B5A1527E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914400"/>
            <a:ext cx="457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7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610B0-76FB-4F76-AD14-CD0BC37BC61D}"/>
              </a:ext>
            </a:extLst>
          </p:cNvPr>
          <p:cNvSpPr/>
          <p:nvPr/>
        </p:nvSpPr>
        <p:spPr>
          <a:xfrm>
            <a:off x="0" y="6751813"/>
            <a:ext cx="9144000" cy="106187"/>
          </a:xfrm>
          <a:prstGeom prst="rect">
            <a:avLst/>
          </a:prstGeom>
          <a:solidFill>
            <a:srgbClr val="1B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D2CE5B-8D48-4DEE-96EC-FD336056A13D}"/>
              </a:ext>
            </a:extLst>
          </p:cNvPr>
          <p:cNvSpPr/>
          <p:nvPr/>
        </p:nvSpPr>
        <p:spPr>
          <a:xfrm>
            <a:off x="0" y="0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A90826D-BF8E-4A74-9686-53BE09D94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3484" y="5960151"/>
            <a:ext cx="737959" cy="5223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83DB19-8BA4-4289-AEBA-03E5415A6C49}"/>
              </a:ext>
            </a:extLst>
          </p:cNvPr>
          <p:cNvSpPr txBox="1"/>
          <p:nvPr/>
        </p:nvSpPr>
        <p:spPr>
          <a:xfrm>
            <a:off x="1119543" y="310122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Opening Ceremony 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Exhibition opens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E3287-7F47-4FCC-8D31-69029F2BEACA}"/>
              </a:ext>
            </a:extLst>
          </p:cNvPr>
          <p:cNvSpPr txBox="1"/>
          <p:nvPr/>
        </p:nvSpPr>
        <p:spPr>
          <a:xfrm>
            <a:off x="1119543" y="430951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Closing Ceremony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Next Congress Reception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531EAA-CB6E-4D72-8B22-03D78F14C483}"/>
              </a:ext>
            </a:extLst>
          </p:cNvPr>
          <p:cNvSpPr txBox="1"/>
          <p:nvPr/>
        </p:nvSpPr>
        <p:spPr>
          <a:xfrm>
            <a:off x="1119543" y="3989457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Wednesday</a:t>
            </a:r>
          </a:p>
        </p:txBody>
      </p:sp>
      <p:sp>
        <p:nvSpPr>
          <p:cNvPr id="28" name="Freeform 224">
            <a:extLst>
              <a:ext uri="{FF2B5EF4-FFF2-40B4-BE49-F238E27FC236}">
                <a16:creationId xmlns:a16="http://schemas.microsoft.com/office/drawing/2014/main" id="{8262A9CE-8661-455B-A5AD-4A65097BB79B}"/>
              </a:ext>
            </a:extLst>
          </p:cNvPr>
          <p:cNvSpPr>
            <a:spLocks noEditPoints="1"/>
          </p:cNvSpPr>
          <p:nvPr/>
        </p:nvSpPr>
        <p:spPr bwMode="auto">
          <a:xfrm>
            <a:off x="5151070" y="3221150"/>
            <a:ext cx="381154" cy="382285"/>
          </a:xfrm>
          <a:custGeom>
            <a:avLst/>
            <a:gdLst>
              <a:gd name="T0" fmla="*/ 168 w 185"/>
              <a:gd name="T1" fmla="*/ 55 h 186"/>
              <a:gd name="T2" fmla="*/ 168 w 185"/>
              <a:gd name="T3" fmla="*/ 13 h 186"/>
              <a:gd name="T4" fmla="*/ 156 w 185"/>
              <a:gd name="T5" fmla="*/ 0 h 186"/>
              <a:gd name="T6" fmla="*/ 143 w 185"/>
              <a:gd name="T7" fmla="*/ 13 h 186"/>
              <a:gd name="T8" fmla="*/ 143 w 185"/>
              <a:gd name="T9" fmla="*/ 16 h 186"/>
              <a:gd name="T10" fmla="*/ 21 w 185"/>
              <a:gd name="T11" fmla="*/ 52 h 186"/>
              <a:gd name="T12" fmla="*/ 16 w 185"/>
              <a:gd name="T13" fmla="*/ 51 h 186"/>
              <a:gd name="T14" fmla="*/ 8 w 185"/>
              <a:gd name="T15" fmla="*/ 51 h 186"/>
              <a:gd name="T16" fmla="*/ 0 w 185"/>
              <a:gd name="T17" fmla="*/ 59 h 186"/>
              <a:gd name="T18" fmla="*/ 0 w 185"/>
              <a:gd name="T19" fmla="*/ 101 h 186"/>
              <a:gd name="T20" fmla="*/ 8 w 185"/>
              <a:gd name="T21" fmla="*/ 110 h 186"/>
              <a:gd name="T22" fmla="*/ 16 w 185"/>
              <a:gd name="T23" fmla="*/ 110 h 186"/>
              <a:gd name="T24" fmla="*/ 21 w 185"/>
              <a:gd name="T25" fmla="*/ 109 h 186"/>
              <a:gd name="T26" fmla="*/ 26 w 185"/>
              <a:gd name="T27" fmla="*/ 110 h 186"/>
              <a:gd name="T28" fmla="*/ 42 w 185"/>
              <a:gd name="T29" fmla="*/ 182 h 186"/>
              <a:gd name="T30" fmla="*/ 42 w 185"/>
              <a:gd name="T31" fmla="*/ 182 h 186"/>
              <a:gd name="T32" fmla="*/ 46 w 185"/>
              <a:gd name="T33" fmla="*/ 186 h 186"/>
              <a:gd name="T34" fmla="*/ 80 w 185"/>
              <a:gd name="T35" fmla="*/ 186 h 186"/>
              <a:gd name="T36" fmla="*/ 84 w 185"/>
              <a:gd name="T37" fmla="*/ 182 h 186"/>
              <a:gd name="T38" fmla="*/ 84 w 185"/>
              <a:gd name="T39" fmla="*/ 181 h 186"/>
              <a:gd name="T40" fmla="*/ 84 w 185"/>
              <a:gd name="T41" fmla="*/ 181 h 186"/>
              <a:gd name="T42" fmla="*/ 70 w 185"/>
              <a:gd name="T43" fmla="*/ 123 h 186"/>
              <a:gd name="T44" fmla="*/ 143 w 185"/>
              <a:gd name="T45" fmla="*/ 145 h 186"/>
              <a:gd name="T46" fmla="*/ 143 w 185"/>
              <a:gd name="T47" fmla="*/ 148 h 186"/>
              <a:gd name="T48" fmla="*/ 156 w 185"/>
              <a:gd name="T49" fmla="*/ 160 h 186"/>
              <a:gd name="T50" fmla="*/ 168 w 185"/>
              <a:gd name="T51" fmla="*/ 148 h 186"/>
              <a:gd name="T52" fmla="*/ 168 w 185"/>
              <a:gd name="T53" fmla="*/ 106 h 186"/>
              <a:gd name="T54" fmla="*/ 185 w 185"/>
              <a:gd name="T55" fmla="*/ 89 h 186"/>
              <a:gd name="T56" fmla="*/ 185 w 185"/>
              <a:gd name="T57" fmla="*/ 72 h 186"/>
              <a:gd name="T58" fmla="*/ 168 w 185"/>
              <a:gd name="T59" fmla="*/ 55 h 186"/>
              <a:gd name="T60" fmla="*/ 16 w 185"/>
              <a:gd name="T61" fmla="*/ 101 h 186"/>
              <a:gd name="T62" fmla="*/ 8 w 185"/>
              <a:gd name="T63" fmla="*/ 101 h 186"/>
              <a:gd name="T64" fmla="*/ 8 w 185"/>
              <a:gd name="T65" fmla="*/ 59 h 186"/>
              <a:gd name="T66" fmla="*/ 16 w 185"/>
              <a:gd name="T67" fmla="*/ 59 h 186"/>
              <a:gd name="T68" fmla="*/ 16 w 185"/>
              <a:gd name="T69" fmla="*/ 101 h 186"/>
              <a:gd name="T70" fmla="*/ 74 w 185"/>
              <a:gd name="T71" fmla="*/ 177 h 186"/>
              <a:gd name="T72" fmla="*/ 49 w 185"/>
              <a:gd name="T73" fmla="*/ 177 h 186"/>
              <a:gd name="T74" fmla="*/ 47 w 185"/>
              <a:gd name="T75" fmla="*/ 169 h 186"/>
              <a:gd name="T76" fmla="*/ 72 w 185"/>
              <a:gd name="T77" fmla="*/ 169 h 186"/>
              <a:gd name="T78" fmla="*/ 74 w 185"/>
              <a:gd name="T79" fmla="*/ 177 h 186"/>
              <a:gd name="T80" fmla="*/ 70 w 185"/>
              <a:gd name="T81" fmla="*/ 160 h 186"/>
              <a:gd name="T82" fmla="*/ 46 w 185"/>
              <a:gd name="T83" fmla="*/ 160 h 186"/>
              <a:gd name="T84" fmla="*/ 35 w 185"/>
              <a:gd name="T85" fmla="*/ 113 h 186"/>
              <a:gd name="T86" fmla="*/ 61 w 185"/>
              <a:gd name="T87" fmla="*/ 121 h 186"/>
              <a:gd name="T88" fmla="*/ 70 w 185"/>
              <a:gd name="T89" fmla="*/ 160 h 186"/>
              <a:gd name="T90" fmla="*/ 143 w 185"/>
              <a:gd name="T91" fmla="*/ 136 h 186"/>
              <a:gd name="T92" fmla="*/ 25 w 185"/>
              <a:gd name="T93" fmla="*/ 101 h 186"/>
              <a:gd name="T94" fmla="*/ 25 w 185"/>
              <a:gd name="T95" fmla="*/ 60 h 186"/>
              <a:gd name="T96" fmla="*/ 143 w 185"/>
              <a:gd name="T97" fmla="*/ 25 h 186"/>
              <a:gd name="T98" fmla="*/ 143 w 185"/>
              <a:gd name="T99" fmla="*/ 136 h 186"/>
              <a:gd name="T100" fmla="*/ 160 w 185"/>
              <a:gd name="T101" fmla="*/ 148 h 186"/>
              <a:gd name="T102" fmla="*/ 156 w 185"/>
              <a:gd name="T103" fmla="*/ 152 h 186"/>
              <a:gd name="T104" fmla="*/ 151 w 185"/>
              <a:gd name="T105" fmla="*/ 148 h 186"/>
              <a:gd name="T106" fmla="*/ 151 w 185"/>
              <a:gd name="T107" fmla="*/ 13 h 186"/>
              <a:gd name="T108" fmla="*/ 156 w 185"/>
              <a:gd name="T109" fmla="*/ 9 h 186"/>
              <a:gd name="T110" fmla="*/ 160 w 185"/>
              <a:gd name="T111" fmla="*/ 13 h 186"/>
              <a:gd name="T112" fmla="*/ 160 w 185"/>
              <a:gd name="T113" fmla="*/ 148 h 186"/>
              <a:gd name="T114" fmla="*/ 177 w 185"/>
              <a:gd name="T115" fmla="*/ 89 h 186"/>
              <a:gd name="T116" fmla="*/ 168 w 185"/>
              <a:gd name="T117" fmla="*/ 97 h 186"/>
              <a:gd name="T118" fmla="*/ 168 w 185"/>
              <a:gd name="T119" fmla="*/ 63 h 186"/>
              <a:gd name="T120" fmla="*/ 177 w 185"/>
              <a:gd name="T121" fmla="*/ 72 h 186"/>
              <a:gd name="T122" fmla="*/ 177 w 185"/>
              <a:gd name="T123" fmla="*/ 89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5" h="186">
                <a:moveTo>
                  <a:pt x="168" y="55"/>
                </a:moveTo>
                <a:cubicBezTo>
                  <a:pt x="168" y="13"/>
                  <a:pt x="168" y="13"/>
                  <a:pt x="168" y="13"/>
                </a:cubicBezTo>
                <a:cubicBezTo>
                  <a:pt x="168" y="6"/>
                  <a:pt x="163" y="0"/>
                  <a:pt x="156" y="0"/>
                </a:cubicBezTo>
                <a:cubicBezTo>
                  <a:pt x="149" y="0"/>
                  <a:pt x="143" y="6"/>
                  <a:pt x="143" y="13"/>
                </a:cubicBezTo>
                <a:cubicBezTo>
                  <a:pt x="143" y="16"/>
                  <a:pt x="143" y="16"/>
                  <a:pt x="143" y="16"/>
                </a:cubicBezTo>
                <a:cubicBezTo>
                  <a:pt x="21" y="52"/>
                  <a:pt x="21" y="52"/>
                  <a:pt x="21" y="52"/>
                </a:cubicBezTo>
                <a:cubicBezTo>
                  <a:pt x="19" y="51"/>
                  <a:pt x="18" y="51"/>
                  <a:pt x="16" y="51"/>
                </a:cubicBezTo>
                <a:cubicBezTo>
                  <a:pt x="8" y="51"/>
                  <a:pt x="8" y="51"/>
                  <a:pt x="8" y="51"/>
                </a:cubicBezTo>
                <a:cubicBezTo>
                  <a:pt x="3" y="51"/>
                  <a:pt x="0" y="55"/>
                  <a:pt x="0" y="59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6"/>
                  <a:pt x="3" y="110"/>
                  <a:pt x="8" y="110"/>
                </a:cubicBezTo>
                <a:cubicBezTo>
                  <a:pt x="16" y="110"/>
                  <a:pt x="16" y="110"/>
                  <a:pt x="16" y="110"/>
                </a:cubicBezTo>
                <a:cubicBezTo>
                  <a:pt x="18" y="110"/>
                  <a:pt x="19" y="109"/>
                  <a:pt x="21" y="109"/>
                </a:cubicBezTo>
                <a:cubicBezTo>
                  <a:pt x="26" y="110"/>
                  <a:pt x="26" y="110"/>
                  <a:pt x="26" y="110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4"/>
                  <a:pt x="44" y="186"/>
                  <a:pt x="46" y="186"/>
                </a:cubicBezTo>
                <a:cubicBezTo>
                  <a:pt x="80" y="186"/>
                  <a:pt x="80" y="186"/>
                  <a:pt x="80" y="186"/>
                </a:cubicBezTo>
                <a:cubicBezTo>
                  <a:pt x="82" y="186"/>
                  <a:pt x="84" y="184"/>
                  <a:pt x="84" y="182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3" y="148"/>
                  <a:pt x="143" y="148"/>
                  <a:pt x="143" y="148"/>
                </a:cubicBezTo>
                <a:cubicBezTo>
                  <a:pt x="143" y="155"/>
                  <a:pt x="149" y="160"/>
                  <a:pt x="156" y="160"/>
                </a:cubicBezTo>
                <a:cubicBezTo>
                  <a:pt x="163" y="160"/>
                  <a:pt x="168" y="155"/>
                  <a:pt x="168" y="148"/>
                </a:cubicBezTo>
                <a:cubicBezTo>
                  <a:pt x="168" y="106"/>
                  <a:pt x="168" y="106"/>
                  <a:pt x="168" y="106"/>
                </a:cubicBezTo>
                <a:cubicBezTo>
                  <a:pt x="178" y="106"/>
                  <a:pt x="185" y="98"/>
                  <a:pt x="185" y="89"/>
                </a:cubicBezTo>
                <a:cubicBezTo>
                  <a:pt x="185" y="72"/>
                  <a:pt x="185" y="72"/>
                  <a:pt x="185" y="72"/>
                </a:cubicBezTo>
                <a:cubicBezTo>
                  <a:pt x="185" y="63"/>
                  <a:pt x="178" y="55"/>
                  <a:pt x="168" y="55"/>
                </a:cubicBezTo>
                <a:close/>
                <a:moveTo>
                  <a:pt x="16" y="101"/>
                </a:moveTo>
                <a:cubicBezTo>
                  <a:pt x="8" y="101"/>
                  <a:pt x="8" y="101"/>
                  <a:pt x="8" y="101"/>
                </a:cubicBezTo>
                <a:cubicBezTo>
                  <a:pt x="8" y="59"/>
                  <a:pt x="8" y="59"/>
                  <a:pt x="8" y="59"/>
                </a:cubicBezTo>
                <a:cubicBezTo>
                  <a:pt x="16" y="59"/>
                  <a:pt x="16" y="59"/>
                  <a:pt x="16" y="59"/>
                </a:cubicBezTo>
                <a:lnTo>
                  <a:pt x="16" y="101"/>
                </a:lnTo>
                <a:close/>
                <a:moveTo>
                  <a:pt x="74" y="177"/>
                </a:moveTo>
                <a:cubicBezTo>
                  <a:pt x="49" y="177"/>
                  <a:pt x="49" y="177"/>
                  <a:pt x="49" y="177"/>
                </a:cubicBezTo>
                <a:cubicBezTo>
                  <a:pt x="47" y="169"/>
                  <a:pt x="47" y="169"/>
                  <a:pt x="47" y="169"/>
                </a:cubicBezTo>
                <a:cubicBezTo>
                  <a:pt x="72" y="169"/>
                  <a:pt x="72" y="169"/>
                  <a:pt x="72" y="169"/>
                </a:cubicBezTo>
                <a:lnTo>
                  <a:pt x="74" y="177"/>
                </a:lnTo>
                <a:close/>
                <a:moveTo>
                  <a:pt x="70" y="160"/>
                </a:moveTo>
                <a:cubicBezTo>
                  <a:pt x="46" y="160"/>
                  <a:pt x="46" y="160"/>
                  <a:pt x="46" y="160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61" y="121"/>
                  <a:pt x="61" y="121"/>
                  <a:pt x="61" y="121"/>
                </a:cubicBezTo>
                <a:lnTo>
                  <a:pt x="70" y="160"/>
                </a:lnTo>
                <a:close/>
                <a:moveTo>
                  <a:pt x="143" y="136"/>
                </a:moveTo>
                <a:cubicBezTo>
                  <a:pt x="25" y="101"/>
                  <a:pt x="25" y="101"/>
                  <a:pt x="25" y="101"/>
                </a:cubicBezTo>
                <a:cubicBezTo>
                  <a:pt x="25" y="60"/>
                  <a:pt x="25" y="60"/>
                  <a:pt x="25" y="60"/>
                </a:cubicBezTo>
                <a:cubicBezTo>
                  <a:pt x="143" y="25"/>
                  <a:pt x="143" y="25"/>
                  <a:pt x="143" y="25"/>
                </a:cubicBezTo>
                <a:lnTo>
                  <a:pt x="143" y="136"/>
                </a:lnTo>
                <a:close/>
                <a:moveTo>
                  <a:pt x="160" y="148"/>
                </a:moveTo>
                <a:cubicBezTo>
                  <a:pt x="160" y="150"/>
                  <a:pt x="158" y="152"/>
                  <a:pt x="156" y="152"/>
                </a:cubicBezTo>
                <a:cubicBezTo>
                  <a:pt x="153" y="152"/>
                  <a:pt x="151" y="150"/>
                  <a:pt x="151" y="148"/>
                </a:cubicBezTo>
                <a:cubicBezTo>
                  <a:pt x="151" y="13"/>
                  <a:pt x="151" y="13"/>
                  <a:pt x="151" y="13"/>
                </a:cubicBezTo>
                <a:cubicBezTo>
                  <a:pt x="151" y="10"/>
                  <a:pt x="153" y="9"/>
                  <a:pt x="156" y="9"/>
                </a:cubicBezTo>
                <a:cubicBezTo>
                  <a:pt x="158" y="9"/>
                  <a:pt x="160" y="10"/>
                  <a:pt x="160" y="13"/>
                </a:cubicBezTo>
                <a:lnTo>
                  <a:pt x="160" y="148"/>
                </a:lnTo>
                <a:close/>
                <a:moveTo>
                  <a:pt x="177" y="89"/>
                </a:moveTo>
                <a:cubicBezTo>
                  <a:pt x="177" y="93"/>
                  <a:pt x="173" y="97"/>
                  <a:pt x="168" y="97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73" y="63"/>
                  <a:pt x="177" y="67"/>
                  <a:pt x="177" y="72"/>
                </a:cubicBezTo>
                <a:lnTo>
                  <a:pt x="177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5A61E-65A8-4BCB-ACB4-2B4D7CAC369A}"/>
              </a:ext>
            </a:extLst>
          </p:cNvPr>
          <p:cNvSpPr txBox="1"/>
          <p:nvPr/>
        </p:nvSpPr>
        <p:spPr>
          <a:xfrm>
            <a:off x="5616649" y="3258403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Exhibition for 2+ days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427DC-05D7-4D13-A334-C238D878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225"/>
            <a:ext cx="9144000" cy="479185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Departure Condition (Top View), OASPL, 30-60 dBA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6DC5AC6-C35D-43A0-B84B-C5EA346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325" y="6282975"/>
            <a:ext cx="599798" cy="365125"/>
          </a:xfrm>
        </p:spPr>
        <p:txBody>
          <a:bodyPr/>
          <a:lstStyle/>
          <a:p>
            <a:fld id="{0893CD82-2425-4548-953E-324415E775FE}" type="slidenum">
              <a:rPr lang="en-US" smtClean="0"/>
              <a:t>7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64772F-E456-4E57-BEC2-1C38BF5B1837}"/>
              </a:ext>
            </a:extLst>
          </p:cNvPr>
          <p:cNvSpPr/>
          <p:nvPr/>
        </p:nvSpPr>
        <p:spPr>
          <a:xfrm>
            <a:off x="0" y="773854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Dep-Topview-30to60dBA">
            <a:hlinkClick r:id="" action="ppaction://media"/>
            <a:extLst>
              <a:ext uri="{FF2B5EF4-FFF2-40B4-BE49-F238E27FC236}">
                <a16:creationId xmlns:a16="http://schemas.microsoft.com/office/drawing/2014/main" id="{82276A02-3AF0-420D-B138-AB900A39E6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77440" y="914400"/>
            <a:ext cx="457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610B0-76FB-4F76-AD14-CD0BC37BC61D}"/>
              </a:ext>
            </a:extLst>
          </p:cNvPr>
          <p:cNvSpPr/>
          <p:nvPr/>
        </p:nvSpPr>
        <p:spPr>
          <a:xfrm>
            <a:off x="0" y="6751813"/>
            <a:ext cx="9144000" cy="106187"/>
          </a:xfrm>
          <a:prstGeom prst="rect">
            <a:avLst/>
          </a:prstGeom>
          <a:solidFill>
            <a:srgbClr val="1B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D2CE5B-8D48-4DEE-96EC-FD336056A13D}"/>
              </a:ext>
            </a:extLst>
          </p:cNvPr>
          <p:cNvSpPr/>
          <p:nvPr/>
        </p:nvSpPr>
        <p:spPr>
          <a:xfrm>
            <a:off x="0" y="0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A90826D-BF8E-4A74-9686-53BE09D94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3484" y="5960151"/>
            <a:ext cx="737959" cy="5223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83DB19-8BA4-4289-AEBA-03E5415A6C49}"/>
              </a:ext>
            </a:extLst>
          </p:cNvPr>
          <p:cNvSpPr txBox="1"/>
          <p:nvPr/>
        </p:nvSpPr>
        <p:spPr>
          <a:xfrm>
            <a:off x="1119543" y="310122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Opening Ceremony 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Exhibition opens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E3287-7F47-4FCC-8D31-69029F2BEACA}"/>
              </a:ext>
            </a:extLst>
          </p:cNvPr>
          <p:cNvSpPr txBox="1"/>
          <p:nvPr/>
        </p:nvSpPr>
        <p:spPr>
          <a:xfrm>
            <a:off x="1119543" y="430951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Closing Ceremony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Next Congress Reception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531EAA-CB6E-4D72-8B22-03D78F14C483}"/>
              </a:ext>
            </a:extLst>
          </p:cNvPr>
          <p:cNvSpPr txBox="1"/>
          <p:nvPr/>
        </p:nvSpPr>
        <p:spPr>
          <a:xfrm>
            <a:off x="1119543" y="3989457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Wednesday</a:t>
            </a:r>
          </a:p>
        </p:txBody>
      </p:sp>
      <p:sp>
        <p:nvSpPr>
          <p:cNvPr id="28" name="Freeform 224">
            <a:extLst>
              <a:ext uri="{FF2B5EF4-FFF2-40B4-BE49-F238E27FC236}">
                <a16:creationId xmlns:a16="http://schemas.microsoft.com/office/drawing/2014/main" id="{8262A9CE-8661-455B-A5AD-4A65097BB79B}"/>
              </a:ext>
            </a:extLst>
          </p:cNvPr>
          <p:cNvSpPr>
            <a:spLocks noEditPoints="1"/>
          </p:cNvSpPr>
          <p:nvPr/>
        </p:nvSpPr>
        <p:spPr bwMode="auto">
          <a:xfrm>
            <a:off x="5151070" y="3221150"/>
            <a:ext cx="381154" cy="382285"/>
          </a:xfrm>
          <a:custGeom>
            <a:avLst/>
            <a:gdLst>
              <a:gd name="T0" fmla="*/ 168 w 185"/>
              <a:gd name="T1" fmla="*/ 55 h 186"/>
              <a:gd name="T2" fmla="*/ 168 w 185"/>
              <a:gd name="T3" fmla="*/ 13 h 186"/>
              <a:gd name="T4" fmla="*/ 156 w 185"/>
              <a:gd name="T5" fmla="*/ 0 h 186"/>
              <a:gd name="T6" fmla="*/ 143 w 185"/>
              <a:gd name="T7" fmla="*/ 13 h 186"/>
              <a:gd name="T8" fmla="*/ 143 w 185"/>
              <a:gd name="T9" fmla="*/ 16 h 186"/>
              <a:gd name="T10" fmla="*/ 21 w 185"/>
              <a:gd name="T11" fmla="*/ 52 h 186"/>
              <a:gd name="T12" fmla="*/ 16 w 185"/>
              <a:gd name="T13" fmla="*/ 51 h 186"/>
              <a:gd name="T14" fmla="*/ 8 w 185"/>
              <a:gd name="T15" fmla="*/ 51 h 186"/>
              <a:gd name="T16" fmla="*/ 0 w 185"/>
              <a:gd name="T17" fmla="*/ 59 h 186"/>
              <a:gd name="T18" fmla="*/ 0 w 185"/>
              <a:gd name="T19" fmla="*/ 101 h 186"/>
              <a:gd name="T20" fmla="*/ 8 w 185"/>
              <a:gd name="T21" fmla="*/ 110 h 186"/>
              <a:gd name="T22" fmla="*/ 16 w 185"/>
              <a:gd name="T23" fmla="*/ 110 h 186"/>
              <a:gd name="T24" fmla="*/ 21 w 185"/>
              <a:gd name="T25" fmla="*/ 109 h 186"/>
              <a:gd name="T26" fmla="*/ 26 w 185"/>
              <a:gd name="T27" fmla="*/ 110 h 186"/>
              <a:gd name="T28" fmla="*/ 42 w 185"/>
              <a:gd name="T29" fmla="*/ 182 h 186"/>
              <a:gd name="T30" fmla="*/ 42 w 185"/>
              <a:gd name="T31" fmla="*/ 182 h 186"/>
              <a:gd name="T32" fmla="*/ 46 w 185"/>
              <a:gd name="T33" fmla="*/ 186 h 186"/>
              <a:gd name="T34" fmla="*/ 80 w 185"/>
              <a:gd name="T35" fmla="*/ 186 h 186"/>
              <a:gd name="T36" fmla="*/ 84 w 185"/>
              <a:gd name="T37" fmla="*/ 182 h 186"/>
              <a:gd name="T38" fmla="*/ 84 w 185"/>
              <a:gd name="T39" fmla="*/ 181 h 186"/>
              <a:gd name="T40" fmla="*/ 84 w 185"/>
              <a:gd name="T41" fmla="*/ 181 h 186"/>
              <a:gd name="T42" fmla="*/ 70 w 185"/>
              <a:gd name="T43" fmla="*/ 123 h 186"/>
              <a:gd name="T44" fmla="*/ 143 w 185"/>
              <a:gd name="T45" fmla="*/ 145 h 186"/>
              <a:gd name="T46" fmla="*/ 143 w 185"/>
              <a:gd name="T47" fmla="*/ 148 h 186"/>
              <a:gd name="T48" fmla="*/ 156 w 185"/>
              <a:gd name="T49" fmla="*/ 160 h 186"/>
              <a:gd name="T50" fmla="*/ 168 w 185"/>
              <a:gd name="T51" fmla="*/ 148 h 186"/>
              <a:gd name="T52" fmla="*/ 168 w 185"/>
              <a:gd name="T53" fmla="*/ 106 h 186"/>
              <a:gd name="T54" fmla="*/ 185 w 185"/>
              <a:gd name="T55" fmla="*/ 89 h 186"/>
              <a:gd name="T56" fmla="*/ 185 w 185"/>
              <a:gd name="T57" fmla="*/ 72 h 186"/>
              <a:gd name="T58" fmla="*/ 168 w 185"/>
              <a:gd name="T59" fmla="*/ 55 h 186"/>
              <a:gd name="T60" fmla="*/ 16 w 185"/>
              <a:gd name="T61" fmla="*/ 101 h 186"/>
              <a:gd name="T62" fmla="*/ 8 w 185"/>
              <a:gd name="T63" fmla="*/ 101 h 186"/>
              <a:gd name="T64" fmla="*/ 8 w 185"/>
              <a:gd name="T65" fmla="*/ 59 h 186"/>
              <a:gd name="T66" fmla="*/ 16 w 185"/>
              <a:gd name="T67" fmla="*/ 59 h 186"/>
              <a:gd name="T68" fmla="*/ 16 w 185"/>
              <a:gd name="T69" fmla="*/ 101 h 186"/>
              <a:gd name="T70" fmla="*/ 74 w 185"/>
              <a:gd name="T71" fmla="*/ 177 h 186"/>
              <a:gd name="T72" fmla="*/ 49 w 185"/>
              <a:gd name="T73" fmla="*/ 177 h 186"/>
              <a:gd name="T74" fmla="*/ 47 w 185"/>
              <a:gd name="T75" fmla="*/ 169 h 186"/>
              <a:gd name="T76" fmla="*/ 72 w 185"/>
              <a:gd name="T77" fmla="*/ 169 h 186"/>
              <a:gd name="T78" fmla="*/ 74 w 185"/>
              <a:gd name="T79" fmla="*/ 177 h 186"/>
              <a:gd name="T80" fmla="*/ 70 w 185"/>
              <a:gd name="T81" fmla="*/ 160 h 186"/>
              <a:gd name="T82" fmla="*/ 46 w 185"/>
              <a:gd name="T83" fmla="*/ 160 h 186"/>
              <a:gd name="T84" fmla="*/ 35 w 185"/>
              <a:gd name="T85" fmla="*/ 113 h 186"/>
              <a:gd name="T86" fmla="*/ 61 w 185"/>
              <a:gd name="T87" fmla="*/ 121 h 186"/>
              <a:gd name="T88" fmla="*/ 70 w 185"/>
              <a:gd name="T89" fmla="*/ 160 h 186"/>
              <a:gd name="T90" fmla="*/ 143 w 185"/>
              <a:gd name="T91" fmla="*/ 136 h 186"/>
              <a:gd name="T92" fmla="*/ 25 w 185"/>
              <a:gd name="T93" fmla="*/ 101 h 186"/>
              <a:gd name="T94" fmla="*/ 25 w 185"/>
              <a:gd name="T95" fmla="*/ 60 h 186"/>
              <a:gd name="T96" fmla="*/ 143 w 185"/>
              <a:gd name="T97" fmla="*/ 25 h 186"/>
              <a:gd name="T98" fmla="*/ 143 w 185"/>
              <a:gd name="T99" fmla="*/ 136 h 186"/>
              <a:gd name="T100" fmla="*/ 160 w 185"/>
              <a:gd name="T101" fmla="*/ 148 h 186"/>
              <a:gd name="T102" fmla="*/ 156 w 185"/>
              <a:gd name="T103" fmla="*/ 152 h 186"/>
              <a:gd name="T104" fmla="*/ 151 w 185"/>
              <a:gd name="T105" fmla="*/ 148 h 186"/>
              <a:gd name="T106" fmla="*/ 151 w 185"/>
              <a:gd name="T107" fmla="*/ 13 h 186"/>
              <a:gd name="T108" fmla="*/ 156 w 185"/>
              <a:gd name="T109" fmla="*/ 9 h 186"/>
              <a:gd name="T110" fmla="*/ 160 w 185"/>
              <a:gd name="T111" fmla="*/ 13 h 186"/>
              <a:gd name="T112" fmla="*/ 160 w 185"/>
              <a:gd name="T113" fmla="*/ 148 h 186"/>
              <a:gd name="T114" fmla="*/ 177 w 185"/>
              <a:gd name="T115" fmla="*/ 89 h 186"/>
              <a:gd name="T116" fmla="*/ 168 w 185"/>
              <a:gd name="T117" fmla="*/ 97 h 186"/>
              <a:gd name="T118" fmla="*/ 168 w 185"/>
              <a:gd name="T119" fmla="*/ 63 h 186"/>
              <a:gd name="T120" fmla="*/ 177 w 185"/>
              <a:gd name="T121" fmla="*/ 72 h 186"/>
              <a:gd name="T122" fmla="*/ 177 w 185"/>
              <a:gd name="T123" fmla="*/ 89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5" h="186">
                <a:moveTo>
                  <a:pt x="168" y="55"/>
                </a:moveTo>
                <a:cubicBezTo>
                  <a:pt x="168" y="13"/>
                  <a:pt x="168" y="13"/>
                  <a:pt x="168" y="13"/>
                </a:cubicBezTo>
                <a:cubicBezTo>
                  <a:pt x="168" y="6"/>
                  <a:pt x="163" y="0"/>
                  <a:pt x="156" y="0"/>
                </a:cubicBezTo>
                <a:cubicBezTo>
                  <a:pt x="149" y="0"/>
                  <a:pt x="143" y="6"/>
                  <a:pt x="143" y="13"/>
                </a:cubicBezTo>
                <a:cubicBezTo>
                  <a:pt x="143" y="16"/>
                  <a:pt x="143" y="16"/>
                  <a:pt x="143" y="16"/>
                </a:cubicBezTo>
                <a:cubicBezTo>
                  <a:pt x="21" y="52"/>
                  <a:pt x="21" y="52"/>
                  <a:pt x="21" y="52"/>
                </a:cubicBezTo>
                <a:cubicBezTo>
                  <a:pt x="19" y="51"/>
                  <a:pt x="18" y="51"/>
                  <a:pt x="16" y="51"/>
                </a:cubicBezTo>
                <a:cubicBezTo>
                  <a:pt x="8" y="51"/>
                  <a:pt x="8" y="51"/>
                  <a:pt x="8" y="51"/>
                </a:cubicBezTo>
                <a:cubicBezTo>
                  <a:pt x="3" y="51"/>
                  <a:pt x="0" y="55"/>
                  <a:pt x="0" y="59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6"/>
                  <a:pt x="3" y="110"/>
                  <a:pt x="8" y="110"/>
                </a:cubicBezTo>
                <a:cubicBezTo>
                  <a:pt x="16" y="110"/>
                  <a:pt x="16" y="110"/>
                  <a:pt x="16" y="110"/>
                </a:cubicBezTo>
                <a:cubicBezTo>
                  <a:pt x="18" y="110"/>
                  <a:pt x="19" y="109"/>
                  <a:pt x="21" y="109"/>
                </a:cubicBezTo>
                <a:cubicBezTo>
                  <a:pt x="26" y="110"/>
                  <a:pt x="26" y="110"/>
                  <a:pt x="26" y="110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4"/>
                  <a:pt x="44" y="186"/>
                  <a:pt x="46" y="186"/>
                </a:cubicBezTo>
                <a:cubicBezTo>
                  <a:pt x="80" y="186"/>
                  <a:pt x="80" y="186"/>
                  <a:pt x="80" y="186"/>
                </a:cubicBezTo>
                <a:cubicBezTo>
                  <a:pt x="82" y="186"/>
                  <a:pt x="84" y="184"/>
                  <a:pt x="84" y="182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3" y="148"/>
                  <a:pt x="143" y="148"/>
                  <a:pt x="143" y="148"/>
                </a:cubicBezTo>
                <a:cubicBezTo>
                  <a:pt x="143" y="155"/>
                  <a:pt x="149" y="160"/>
                  <a:pt x="156" y="160"/>
                </a:cubicBezTo>
                <a:cubicBezTo>
                  <a:pt x="163" y="160"/>
                  <a:pt x="168" y="155"/>
                  <a:pt x="168" y="148"/>
                </a:cubicBezTo>
                <a:cubicBezTo>
                  <a:pt x="168" y="106"/>
                  <a:pt x="168" y="106"/>
                  <a:pt x="168" y="106"/>
                </a:cubicBezTo>
                <a:cubicBezTo>
                  <a:pt x="178" y="106"/>
                  <a:pt x="185" y="98"/>
                  <a:pt x="185" y="89"/>
                </a:cubicBezTo>
                <a:cubicBezTo>
                  <a:pt x="185" y="72"/>
                  <a:pt x="185" y="72"/>
                  <a:pt x="185" y="72"/>
                </a:cubicBezTo>
                <a:cubicBezTo>
                  <a:pt x="185" y="63"/>
                  <a:pt x="178" y="55"/>
                  <a:pt x="168" y="55"/>
                </a:cubicBezTo>
                <a:close/>
                <a:moveTo>
                  <a:pt x="16" y="101"/>
                </a:moveTo>
                <a:cubicBezTo>
                  <a:pt x="8" y="101"/>
                  <a:pt x="8" y="101"/>
                  <a:pt x="8" y="101"/>
                </a:cubicBezTo>
                <a:cubicBezTo>
                  <a:pt x="8" y="59"/>
                  <a:pt x="8" y="59"/>
                  <a:pt x="8" y="59"/>
                </a:cubicBezTo>
                <a:cubicBezTo>
                  <a:pt x="16" y="59"/>
                  <a:pt x="16" y="59"/>
                  <a:pt x="16" y="59"/>
                </a:cubicBezTo>
                <a:lnTo>
                  <a:pt x="16" y="101"/>
                </a:lnTo>
                <a:close/>
                <a:moveTo>
                  <a:pt x="74" y="177"/>
                </a:moveTo>
                <a:cubicBezTo>
                  <a:pt x="49" y="177"/>
                  <a:pt x="49" y="177"/>
                  <a:pt x="49" y="177"/>
                </a:cubicBezTo>
                <a:cubicBezTo>
                  <a:pt x="47" y="169"/>
                  <a:pt x="47" y="169"/>
                  <a:pt x="47" y="169"/>
                </a:cubicBezTo>
                <a:cubicBezTo>
                  <a:pt x="72" y="169"/>
                  <a:pt x="72" y="169"/>
                  <a:pt x="72" y="169"/>
                </a:cubicBezTo>
                <a:lnTo>
                  <a:pt x="74" y="177"/>
                </a:lnTo>
                <a:close/>
                <a:moveTo>
                  <a:pt x="70" y="160"/>
                </a:moveTo>
                <a:cubicBezTo>
                  <a:pt x="46" y="160"/>
                  <a:pt x="46" y="160"/>
                  <a:pt x="46" y="160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61" y="121"/>
                  <a:pt x="61" y="121"/>
                  <a:pt x="61" y="121"/>
                </a:cubicBezTo>
                <a:lnTo>
                  <a:pt x="70" y="160"/>
                </a:lnTo>
                <a:close/>
                <a:moveTo>
                  <a:pt x="143" y="136"/>
                </a:moveTo>
                <a:cubicBezTo>
                  <a:pt x="25" y="101"/>
                  <a:pt x="25" y="101"/>
                  <a:pt x="25" y="101"/>
                </a:cubicBezTo>
                <a:cubicBezTo>
                  <a:pt x="25" y="60"/>
                  <a:pt x="25" y="60"/>
                  <a:pt x="25" y="60"/>
                </a:cubicBezTo>
                <a:cubicBezTo>
                  <a:pt x="143" y="25"/>
                  <a:pt x="143" y="25"/>
                  <a:pt x="143" y="25"/>
                </a:cubicBezTo>
                <a:lnTo>
                  <a:pt x="143" y="136"/>
                </a:lnTo>
                <a:close/>
                <a:moveTo>
                  <a:pt x="160" y="148"/>
                </a:moveTo>
                <a:cubicBezTo>
                  <a:pt x="160" y="150"/>
                  <a:pt x="158" y="152"/>
                  <a:pt x="156" y="152"/>
                </a:cubicBezTo>
                <a:cubicBezTo>
                  <a:pt x="153" y="152"/>
                  <a:pt x="151" y="150"/>
                  <a:pt x="151" y="148"/>
                </a:cubicBezTo>
                <a:cubicBezTo>
                  <a:pt x="151" y="13"/>
                  <a:pt x="151" y="13"/>
                  <a:pt x="151" y="13"/>
                </a:cubicBezTo>
                <a:cubicBezTo>
                  <a:pt x="151" y="10"/>
                  <a:pt x="153" y="9"/>
                  <a:pt x="156" y="9"/>
                </a:cubicBezTo>
                <a:cubicBezTo>
                  <a:pt x="158" y="9"/>
                  <a:pt x="160" y="10"/>
                  <a:pt x="160" y="13"/>
                </a:cubicBezTo>
                <a:lnTo>
                  <a:pt x="160" y="148"/>
                </a:lnTo>
                <a:close/>
                <a:moveTo>
                  <a:pt x="177" y="89"/>
                </a:moveTo>
                <a:cubicBezTo>
                  <a:pt x="177" y="93"/>
                  <a:pt x="173" y="97"/>
                  <a:pt x="168" y="97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73" y="63"/>
                  <a:pt x="177" y="67"/>
                  <a:pt x="177" y="72"/>
                </a:cubicBezTo>
                <a:lnTo>
                  <a:pt x="177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5A61E-65A8-4BCB-ACB4-2B4D7CAC369A}"/>
              </a:ext>
            </a:extLst>
          </p:cNvPr>
          <p:cNvSpPr txBox="1"/>
          <p:nvPr/>
        </p:nvSpPr>
        <p:spPr>
          <a:xfrm>
            <a:off x="5616649" y="3258403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Exhibition for 2+ days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427DC-05D7-4D13-A334-C238D878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225"/>
            <a:ext cx="9144000" cy="479185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Approach Condition (3D View), 20 Hz 1/3-Octave Band, 40-70 dB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6DC5AC6-C35D-43A0-B84B-C5EA346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325" y="6282975"/>
            <a:ext cx="599798" cy="365125"/>
          </a:xfrm>
        </p:spPr>
        <p:txBody>
          <a:bodyPr/>
          <a:lstStyle/>
          <a:p>
            <a:fld id="{0893CD82-2425-4548-953E-324415E775FE}" type="slidenum">
              <a:rPr lang="en-US" smtClean="0"/>
              <a:t>8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64772F-E456-4E57-BEC2-1C38BF5B1837}"/>
              </a:ext>
            </a:extLst>
          </p:cNvPr>
          <p:cNvSpPr/>
          <p:nvPr/>
        </p:nvSpPr>
        <p:spPr>
          <a:xfrm>
            <a:off x="0" y="773854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pp-3DView-20Hz-Band13OTOB-40to70dB">
            <a:hlinkClick r:id="" action="ppaction://media"/>
            <a:extLst>
              <a:ext uri="{FF2B5EF4-FFF2-40B4-BE49-F238E27FC236}">
                <a16:creationId xmlns:a16="http://schemas.microsoft.com/office/drawing/2014/main" id="{F19827FE-5829-459C-BF71-9C0A3CB874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5681" y="914400"/>
            <a:ext cx="4572638" cy="54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1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D610B0-76FB-4F76-AD14-CD0BC37BC61D}"/>
              </a:ext>
            </a:extLst>
          </p:cNvPr>
          <p:cNvSpPr/>
          <p:nvPr/>
        </p:nvSpPr>
        <p:spPr>
          <a:xfrm>
            <a:off x="0" y="6751813"/>
            <a:ext cx="9144000" cy="106187"/>
          </a:xfrm>
          <a:prstGeom prst="rect">
            <a:avLst/>
          </a:prstGeom>
          <a:solidFill>
            <a:srgbClr val="1B35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D2CE5B-8D48-4DEE-96EC-FD336056A13D}"/>
              </a:ext>
            </a:extLst>
          </p:cNvPr>
          <p:cNvSpPr/>
          <p:nvPr/>
        </p:nvSpPr>
        <p:spPr>
          <a:xfrm>
            <a:off x="0" y="0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A90826D-BF8E-4A74-9686-53BE09D94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3484" y="5960151"/>
            <a:ext cx="737959" cy="5223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83DB19-8BA4-4289-AEBA-03E5415A6C49}"/>
              </a:ext>
            </a:extLst>
          </p:cNvPr>
          <p:cNvSpPr txBox="1"/>
          <p:nvPr/>
        </p:nvSpPr>
        <p:spPr>
          <a:xfrm>
            <a:off x="1119543" y="310122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Opening Ceremony 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Exhibition opens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CE3287-7F47-4FCC-8D31-69029F2BEACA}"/>
              </a:ext>
            </a:extLst>
          </p:cNvPr>
          <p:cNvSpPr txBox="1"/>
          <p:nvPr/>
        </p:nvSpPr>
        <p:spPr>
          <a:xfrm>
            <a:off x="1119543" y="4309514"/>
            <a:ext cx="2494926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Closing Ceremony</a:t>
            </a:r>
          </a:p>
          <a:p>
            <a:pPr marL="173038" indent="-17303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bg1"/>
                </a:solidFill>
                <a:latin typeface="Gotham Book" panose="02000603040000020004" pitchFamily="2" charset="0"/>
              </a:rPr>
              <a:t>Next Congress Reception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531EAA-CB6E-4D72-8B22-03D78F14C483}"/>
              </a:ext>
            </a:extLst>
          </p:cNvPr>
          <p:cNvSpPr txBox="1"/>
          <p:nvPr/>
        </p:nvSpPr>
        <p:spPr>
          <a:xfrm>
            <a:off x="1119543" y="3989457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Wednesday</a:t>
            </a:r>
          </a:p>
        </p:txBody>
      </p:sp>
      <p:sp>
        <p:nvSpPr>
          <p:cNvPr id="28" name="Freeform 224">
            <a:extLst>
              <a:ext uri="{FF2B5EF4-FFF2-40B4-BE49-F238E27FC236}">
                <a16:creationId xmlns:a16="http://schemas.microsoft.com/office/drawing/2014/main" id="{8262A9CE-8661-455B-A5AD-4A65097BB79B}"/>
              </a:ext>
            </a:extLst>
          </p:cNvPr>
          <p:cNvSpPr>
            <a:spLocks noEditPoints="1"/>
          </p:cNvSpPr>
          <p:nvPr/>
        </p:nvSpPr>
        <p:spPr bwMode="auto">
          <a:xfrm>
            <a:off x="5151070" y="3221150"/>
            <a:ext cx="381154" cy="382285"/>
          </a:xfrm>
          <a:custGeom>
            <a:avLst/>
            <a:gdLst>
              <a:gd name="T0" fmla="*/ 168 w 185"/>
              <a:gd name="T1" fmla="*/ 55 h 186"/>
              <a:gd name="T2" fmla="*/ 168 w 185"/>
              <a:gd name="T3" fmla="*/ 13 h 186"/>
              <a:gd name="T4" fmla="*/ 156 w 185"/>
              <a:gd name="T5" fmla="*/ 0 h 186"/>
              <a:gd name="T6" fmla="*/ 143 w 185"/>
              <a:gd name="T7" fmla="*/ 13 h 186"/>
              <a:gd name="T8" fmla="*/ 143 w 185"/>
              <a:gd name="T9" fmla="*/ 16 h 186"/>
              <a:gd name="T10" fmla="*/ 21 w 185"/>
              <a:gd name="T11" fmla="*/ 52 h 186"/>
              <a:gd name="T12" fmla="*/ 16 w 185"/>
              <a:gd name="T13" fmla="*/ 51 h 186"/>
              <a:gd name="T14" fmla="*/ 8 w 185"/>
              <a:gd name="T15" fmla="*/ 51 h 186"/>
              <a:gd name="T16" fmla="*/ 0 w 185"/>
              <a:gd name="T17" fmla="*/ 59 h 186"/>
              <a:gd name="T18" fmla="*/ 0 w 185"/>
              <a:gd name="T19" fmla="*/ 101 h 186"/>
              <a:gd name="T20" fmla="*/ 8 w 185"/>
              <a:gd name="T21" fmla="*/ 110 h 186"/>
              <a:gd name="T22" fmla="*/ 16 w 185"/>
              <a:gd name="T23" fmla="*/ 110 h 186"/>
              <a:gd name="T24" fmla="*/ 21 w 185"/>
              <a:gd name="T25" fmla="*/ 109 h 186"/>
              <a:gd name="T26" fmla="*/ 26 w 185"/>
              <a:gd name="T27" fmla="*/ 110 h 186"/>
              <a:gd name="T28" fmla="*/ 42 w 185"/>
              <a:gd name="T29" fmla="*/ 182 h 186"/>
              <a:gd name="T30" fmla="*/ 42 w 185"/>
              <a:gd name="T31" fmla="*/ 182 h 186"/>
              <a:gd name="T32" fmla="*/ 46 w 185"/>
              <a:gd name="T33" fmla="*/ 186 h 186"/>
              <a:gd name="T34" fmla="*/ 80 w 185"/>
              <a:gd name="T35" fmla="*/ 186 h 186"/>
              <a:gd name="T36" fmla="*/ 84 w 185"/>
              <a:gd name="T37" fmla="*/ 182 h 186"/>
              <a:gd name="T38" fmla="*/ 84 w 185"/>
              <a:gd name="T39" fmla="*/ 181 h 186"/>
              <a:gd name="T40" fmla="*/ 84 w 185"/>
              <a:gd name="T41" fmla="*/ 181 h 186"/>
              <a:gd name="T42" fmla="*/ 70 w 185"/>
              <a:gd name="T43" fmla="*/ 123 h 186"/>
              <a:gd name="T44" fmla="*/ 143 w 185"/>
              <a:gd name="T45" fmla="*/ 145 h 186"/>
              <a:gd name="T46" fmla="*/ 143 w 185"/>
              <a:gd name="T47" fmla="*/ 148 h 186"/>
              <a:gd name="T48" fmla="*/ 156 w 185"/>
              <a:gd name="T49" fmla="*/ 160 h 186"/>
              <a:gd name="T50" fmla="*/ 168 w 185"/>
              <a:gd name="T51" fmla="*/ 148 h 186"/>
              <a:gd name="T52" fmla="*/ 168 w 185"/>
              <a:gd name="T53" fmla="*/ 106 h 186"/>
              <a:gd name="T54" fmla="*/ 185 w 185"/>
              <a:gd name="T55" fmla="*/ 89 h 186"/>
              <a:gd name="T56" fmla="*/ 185 w 185"/>
              <a:gd name="T57" fmla="*/ 72 h 186"/>
              <a:gd name="T58" fmla="*/ 168 w 185"/>
              <a:gd name="T59" fmla="*/ 55 h 186"/>
              <a:gd name="T60" fmla="*/ 16 w 185"/>
              <a:gd name="T61" fmla="*/ 101 h 186"/>
              <a:gd name="T62" fmla="*/ 8 w 185"/>
              <a:gd name="T63" fmla="*/ 101 h 186"/>
              <a:gd name="T64" fmla="*/ 8 w 185"/>
              <a:gd name="T65" fmla="*/ 59 h 186"/>
              <a:gd name="T66" fmla="*/ 16 w 185"/>
              <a:gd name="T67" fmla="*/ 59 h 186"/>
              <a:gd name="T68" fmla="*/ 16 w 185"/>
              <a:gd name="T69" fmla="*/ 101 h 186"/>
              <a:gd name="T70" fmla="*/ 74 w 185"/>
              <a:gd name="T71" fmla="*/ 177 h 186"/>
              <a:gd name="T72" fmla="*/ 49 w 185"/>
              <a:gd name="T73" fmla="*/ 177 h 186"/>
              <a:gd name="T74" fmla="*/ 47 w 185"/>
              <a:gd name="T75" fmla="*/ 169 h 186"/>
              <a:gd name="T76" fmla="*/ 72 w 185"/>
              <a:gd name="T77" fmla="*/ 169 h 186"/>
              <a:gd name="T78" fmla="*/ 74 w 185"/>
              <a:gd name="T79" fmla="*/ 177 h 186"/>
              <a:gd name="T80" fmla="*/ 70 w 185"/>
              <a:gd name="T81" fmla="*/ 160 h 186"/>
              <a:gd name="T82" fmla="*/ 46 w 185"/>
              <a:gd name="T83" fmla="*/ 160 h 186"/>
              <a:gd name="T84" fmla="*/ 35 w 185"/>
              <a:gd name="T85" fmla="*/ 113 h 186"/>
              <a:gd name="T86" fmla="*/ 61 w 185"/>
              <a:gd name="T87" fmla="*/ 121 h 186"/>
              <a:gd name="T88" fmla="*/ 70 w 185"/>
              <a:gd name="T89" fmla="*/ 160 h 186"/>
              <a:gd name="T90" fmla="*/ 143 w 185"/>
              <a:gd name="T91" fmla="*/ 136 h 186"/>
              <a:gd name="T92" fmla="*/ 25 w 185"/>
              <a:gd name="T93" fmla="*/ 101 h 186"/>
              <a:gd name="T94" fmla="*/ 25 w 185"/>
              <a:gd name="T95" fmla="*/ 60 h 186"/>
              <a:gd name="T96" fmla="*/ 143 w 185"/>
              <a:gd name="T97" fmla="*/ 25 h 186"/>
              <a:gd name="T98" fmla="*/ 143 w 185"/>
              <a:gd name="T99" fmla="*/ 136 h 186"/>
              <a:gd name="T100" fmla="*/ 160 w 185"/>
              <a:gd name="T101" fmla="*/ 148 h 186"/>
              <a:gd name="T102" fmla="*/ 156 w 185"/>
              <a:gd name="T103" fmla="*/ 152 h 186"/>
              <a:gd name="T104" fmla="*/ 151 w 185"/>
              <a:gd name="T105" fmla="*/ 148 h 186"/>
              <a:gd name="T106" fmla="*/ 151 w 185"/>
              <a:gd name="T107" fmla="*/ 13 h 186"/>
              <a:gd name="T108" fmla="*/ 156 w 185"/>
              <a:gd name="T109" fmla="*/ 9 h 186"/>
              <a:gd name="T110" fmla="*/ 160 w 185"/>
              <a:gd name="T111" fmla="*/ 13 h 186"/>
              <a:gd name="T112" fmla="*/ 160 w 185"/>
              <a:gd name="T113" fmla="*/ 148 h 186"/>
              <a:gd name="T114" fmla="*/ 177 w 185"/>
              <a:gd name="T115" fmla="*/ 89 h 186"/>
              <a:gd name="T116" fmla="*/ 168 w 185"/>
              <a:gd name="T117" fmla="*/ 97 h 186"/>
              <a:gd name="T118" fmla="*/ 168 w 185"/>
              <a:gd name="T119" fmla="*/ 63 h 186"/>
              <a:gd name="T120" fmla="*/ 177 w 185"/>
              <a:gd name="T121" fmla="*/ 72 h 186"/>
              <a:gd name="T122" fmla="*/ 177 w 185"/>
              <a:gd name="T123" fmla="*/ 89 h 1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85" h="186">
                <a:moveTo>
                  <a:pt x="168" y="55"/>
                </a:moveTo>
                <a:cubicBezTo>
                  <a:pt x="168" y="13"/>
                  <a:pt x="168" y="13"/>
                  <a:pt x="168" y="13"/>
                </a:cubicBezTo>
                <a:cubicBezTo>
                  <a:pt x="168" y="6"/>
                  <a:pt x="163" y="0"/>
                  <a:pt x="156" y="0"/>
                </a:cubicBezTo>
                <a:cubicBezTo>
                  <a:pt x="149" y="0"/>
                  <a:pt x="143" y="6"/>
                  <a:pt x="143" y="13"/>
                </a:cubicBezTo>
                <a:cubicBezTo>
                  <a:pt x="143" y="16"/>
                  <a:pt x="143" y="16"/>
                  <a:pt x="143" y="16"/>
                </a:cubicBezTo>
                <a:cubicBezTo>
                  <a:pt x="21" y="52"/>
                  <a:pt x="21" y="52"/>
                  <a:pt x="21" y="52"/>
                </a:cubicBezTo>
                <a:cubicBezTo>
                  <a:pt x="19" y="51"/>
                  <a:pt x="18" y="51"/>
                  <a:pt x="16" y="51"/>
                </a:cubicBezTo>
                <a:cubicBezTo>
                  <a:pt x="8" y="51"/>
                  <a:pt x="8" y="51"/>
                  <a:pt x="8" y="51"/>
                </a:cubicBezTo>
                <a:cubicBezTo>
                  <a:pt x="3" y="51"/>
                  <a:pt x="0" y="55"/>
                  <a:pt x="0" y="59"/>
                </a:cubicBezTo>
                <a:cubicBezTo>
                  <a:pt x="0" y="101"/>
                  <a:pt x="0" y="101"/>
                  <a:pt x="0" y="101"/>
                </a:cubicBezTo>
                <a:cubicBezTo>
                  <a:pt x="0" y="106"/>
                  <a:pt x="3" y="110"/>
                  <a:pt x="8" y="110"/>
                </a:cubicBezTo>
                <a:cubicBezTo>
                  <a:pt x="16" y="110"/>
                  <a:pt x="16" y="110"/>
                  <a:pt x="16" y="110"/>
                </a:cubicBezTo>
                <a:cubicBezTo>
                  <a:pt x="18" y="110"/>
                  <a:pt x="19" y="109"/>
                  <a:pt x="21" y="109"/>
                </a:cubicBezTo>
                <a:cubicBezTo>
                  <a:pt x="26" y="110"/>
                  <a:pt x="26" y="110"/>
                  <a:pt x="26" y="110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2"/>
                  <a:pt x="42" y="182"/>
                  <a:pt x="42" y="182"/>
                </a:cubicBezTo>
                <a:cubicBezTo>
                  <a:pt x="42" y="184"/>
                  <a:pt x="44" y="186"/>
                  <a:pt x="46" y="186"/>
                </a:cubicBezTo>
                <a:cubicBezTo>
                  <a:pt x="80" y="186"/>
                  <a:pt x="80" y="186"/>
                  <a:pt x="80" y="186"/>
                </a:cubicBezTo>
                <a:cubicBezTo>
                  <a:pt x="82" y="186"/>
                  <a:pt x="84" y="184"/>
                  <a:pt x="84" y="182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84" y="181"/>
                  <a:pt x="84" y="181"/>
                  <a:pt x="84" y="181"/>
                </a:cubicBezTo>
                <a:cubicBezTo>
                  <a:pt x="70" y="123"/>
                  <a:pt x="70" y="123"/>
                  <a:pt x="70" y="123"/>
                </a:cubicBezTo>
                <a:cubicBezTo>
                  <a:pt x="143" y="145"/>
                  <a:pt x="143" y="145"/>
                  <a:pt x="143" y="145"/>
                </a:cubicBezTo>
                <a:cubicBezTo>
                  <a:pt x="143" y="148"/>
                  <a:pt x="143" y="148"/>
                  <a:pt x="143" y="148"/>
                </a:cubicBezTo>
                <a:cubicBezTo>
                  <a:pt x="143" y="155"/>
                  <a:pt x="149" y="160"/>
                  <a:pt x="156" y="160"/>
                </a:cubicBezTo>
                <a:cubicBezTo>
                  <a:pt x="163" y="160"/>
                  <a:pt x="168" y="155"/>
                  <a:pt x="168" y="148"/>
                </a:cubicBezTo>
                <a:cubicBezTo>
                  <a:pt x="168" y="106"/>
                  <a:pt x="168" y="106"/>
                  <a:pt x="168" y="106"/>
                </a:cubicBezTo>
                <a:cubicBezTo>
                  <a:pt x="178" y="106"/>
                  <a:pt x="185" y="98"/>
                  <a:pt x="185" y="89"/>
                </a:cubicBezTo>
                <a:cubicBezTo>
                  <a:pt x="185" y="72"/>
                  <a:pt x="185" y="72"/>
                  <a:pt x="185" y="72"/>
                </a:cubicBezTo>
                <a:cubicBezTo>
                  <a:pt x="185" y="63"/>
                  <a:pt x="178" y="55"/>
                  <a:pt x="168" y="55"/>
                </a:cubicBezTo>
                <a:close/>
                <a:moveTo>
                  <a:pt x="16" y="101"/>
                </a:moveTo>
                <a:cubicBezTo>
                  <a:pt x="8" y="101"/>
                  <a:pt x="8" y="101"/>
                  <a:pt x="8" y="101"/>
                </a:cubicBezTo>
                <a:cubicBezTo>
                  <a:pt x="8" y="59"/>
                  <a:pt x="8" y="59"/>
                  <a:pt x="8" y="59"/>
                </a:cubicBezTo>
                <a:cubicBezTo>
                  <a:pt x="16" y="59"/>
                  <a:pt x="16" y="59"/>
                  <a:pt x="16" y="59"/>
                </a:cubicBezTo>
                <a:lnTo>
                  <a:pt x="16" y="101"/>
                </a:lnTo>
                <a:close/>
                <a:moveTo>
                  <a:pt x="74" y="177"/>
                </a:moveTo>
                <a:cubicBezTo>
                  <a:pt x="49" y="177"/>
                  <a:pt x="49" y="177"/>
                  <a:pt x="49" y="177"/>
                </a:cubicBezTo>
                <a:cubicBezTo>
                  <a:pt x="47" y="169"/>
                  <a:pt x="47" y="169"/>
                  <a:pt x="47" y="169"/>
                </a:cubicBezTo>
                <a:cubicBezTo>
                  <a:pt x="72" y="169"/>
                  <a:pt x="72" y="169"/>
                  <a:pt x="72" y="169"/>
                </a:cubicBezTo>
                <a:lnTo>
                  <a:pt x="74" y="177"/>
                </a:lnTo>
                <a:close/>
                <a:moveTo>
                  <a:pt x="70" y="160"/>
                </a:moveTo>
                <a:cubicBezTo>
                  <a:pt x="46" y="160"/>
                  <a:pt x="46" y="160"/>
                  <a:pt x="46" y="160"/>
                </a:cubicBezTo>
                <a:cubicBezTo>
                  <a:pt x="35" y="113"/>
                  <a:pt x="35" y="113"/>
                  <a:pt x="35" y="113"/>
                </a:cubicBezTo>
                <a:cubicBezTo>
                  <a:pt x="61" y="121"/>
                  <a:pt x="61" y="121"/>
                  <a:pt x="61" y="121"/>
                </a:cubicBezTo>
                <a:lnTo>
                  <a:pt x="70" y="160"/>
                </a:lnTo>
                <a:close/>
                <a:moveTo>
                  <a:pt x="143" y="136"/>
                </a:moveTo>
                <a:cubicBezTo>
                  <a:pt x="25" y="101"/>
                  <a:pt x="25" y="101"/>
                  <a:pt x="25" y="101"/>
                </a:cubicBezTo>
                <a:cubicBezTo>
                  <a:pt x="25" y="60"/>
                  <a:pt x="25" y="60"/>
                  <a:pt x="25" y="60"/>
                </a:cubicBezTo>
                <a:cubicBezTo>
                  <a:pt x="143" y="25"/>
                  <a:pt x="143" y="25"/>
                  <a:pt x="143" y="25"/>
                </a:cubicBezTo>
                <a:lnTo>
                  <a:pt x="143" y="136"/>
                </a:lnTo>
                <a:close/>
                <a:moveTo>
                  <a:pt x="160" y="148"/>
                </a:moveTo>
                <a:cubicBezTo>
                  <a:pt x="160" y="150"/>
                  <a:pt x="158" y="152"/>
                  <a:pt x="156" y="152"/>
                </a:cubicBezTo>
                <a:cubicBezTo>
                  <a:pt x="153" y="152"/>
                  <a:pt x="151" y="150"/>
                  <a:pt x="151" y="148"/>
                </a:cubicBezTo>
                <a:cubicBezTo>
                  <a:pt x="151" y="13"/>
                  <a:pt x="151" y="13"/>
                  <a:pt x="151" y="13"/>
                </a:cubicBezTo>
                <a:cubicBezTo>
                  <a:pt x="151" y="10"/>
                  <a:pt x="153" y="9"/>
                  <a:pt x="156" y="9"/>
                </a:cubicBezTo>
                <a:cubicBezTo>
                  <a:pt x="158" y="9"/>
                  <a:pt x="160" y="10"/>
                  <a:pt x="160" y="13"/>
                </a:cubicBezTo>
                <a:lnTo>
                  <a:pt x="160" y="148"/>
                </a:lnTo>
                <a:close/>
                <a:moveTo>
                  <a:pt x="177" y="89"/>
                </a:moveTo>
                <a:cubicBezTo>
                  <a:pt x="177" y="93"/>
                  <a:pt x="173" y="97"/>
                  <a:pt x="168" y="97"/>
                </a:cubicBezTo>
                <a:cubicBezTo>
                  <a:pt x="168" y="63"/>
                  <a:pt x="168" y="63"/>
                  <a:pt x="168" y="63"/>
                </a:cubicBezTo>
                <a:cubicBezTo>
                  <a:pt x="173" y="63"/>
                  <a:pt x="177" y="67"/>
                  <a:pt x="177" y="72"/>
                </a:cubicBezTo>
                <a:lnTo>
                  <a:pt x="177" y="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5A61E-65A8-4BCB-ACB4-2B4D7CAC369A}"/>
              </a:ext>
            </a:extLst>
          </p:cNvPr>
          <p:cNvSpPr txBox="1"/>
          <p:nvPr/>
        </p:nvSpPr>
        <p:spPr>
          <a:xfrm>
            <a:off x="5616649" y="3258403"/>
            <a:ext cx="27981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Gotham Bold" panose="02000803030000020004" pitchFamily="2" charset="0"/>
              </a:rPr>
              <a:t>Exhibition for 2+ days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0427DC-05D7-4D13-A334-C238D878E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225"/>
            <a:ext cx="9144000" cy="479185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Approach Condition (Top View), 20 Hz 1/3-Octave Band, 40-70 dB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6DC5AC6-C35D-43A0-B84B-C5EA346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325" y="6282975"/>
            <a:ext cx="599798" cy="365125"/>
          </a:xfrm>
        </p:spPr>
        <p:txBody>
          <a:bodyPr/>
          <a:lstStyle/>
          <a:p>
            <a:fld id="{0893CD82-2425-4548-953E-324415E775FE}" type="slidenum">
              <a:rPr lang="en-US" smtClean="0"/>
              <a:t>9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64772F-E456-4E57-BEC2-1C38BF5B1837}"/>
              </a:ext>
            </a:extLst>
          </p:cNvPr>
          <p:cNvSpPr/>
          <p:nvPr/>
        </p:nvSpPr>
        <p:spPr>
          <a:xfrm>
            <a:off x="0" y="773854"/>
            <a:ext cx="9144000" cy="59940"/>
          </a:xfrm>
          <a:prstGeom prst="rect">
            <a:avLst/>
          </a:prstGeom>
          <a:solidFill>
            <a:srgbClr val="CC2A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pp-TopView-20Hz-Band13OTOB-40to70dB">
            <a:hlinkClick r:id="" action="ppaction://media"/>
            <a:extLst>
              <a:ext uri="{FF2B5EF4-FFF2-40B4-BE49-F238E27FC236}">
                <a16:creationId xmlns:a16="http://schemas.microsoft.com/office/drawing/2014/main" id="{424330AD-6EBC-4C10-AE28-E8BC46C17A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0" y="914400"/>
            <a:ext cx="457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1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50FAA76491A64796CD5C170DC73448" ma:contentTypeVersion="13" ma:contentTypeDescription="Create a new document." ma:contentTypeScope="" ma:versionID="a5daaee63d5af3ef78bb54ee5dd36f78">
  <xsd:schema xmlns:xsd="http://www.w3.org/2001/XMLSchema" xmlns:xs="http://www.w3.org/2001/XMLSchema" xmlns:p="http://schemas.microsoft.com/office/2006/metadata/properties" xmlns:ns2="9a3ae754-39ee-40a3-81f0-4047adb63a8b" xmlns:ns3="3835ab3f-314c-4ed9-b606-8b6dfb0188a7" targetNamespace="http://schemas.microsoft.com/office/2006/metadata/properties" ma:root="true" ma:fieldsID="0c94703d2ea4a86fd4781ba918c7e1b2" ns2:_="" ns3:_="">
    <xsd:import namespace="9a3ae754-39ee-40a3-81f0-4047adb63a8b"/>
    <xsd:import namespace="3835ab3f-314c-4ed9-b606-8b6dfb0188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3ae754-39ee-40a3-81f0-4047adb63a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35ab3f-314c-4ed9-b606-8b6dfb0188a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835ab3f-314c-4ed9-b606-8b6dfb0188a7">
      <UserInfo>
        <DisplayName>Darya Behnia</DisplayName>
        <AccountId>177</AccountId>
        <AccountType/>
      </UserInfo>
      <UserInfo>
        <DisplayName>Eileen Kilroy</DisplayName>
        <AccountId>16</AccountId>
        <AccountType/>
      </UserInfo>
      <UserInfo>
        <DisplayName>Regina Young</DisplayName>
        <AccountId>15</AccountId>
        <AccountType/>
      </UserInfo>
      <UserInfo>
        <DisplayName>Carol Fusaro</DisplayName>
        <AccountId>156</AccountId>
        <AccountType/>
      </UserInfo>
      <UserInfo>
        <DisplayName>Caitlin McAuslin</DisplayName>
        <AccountId>71</AccountId>
        <AccountType/>
      </UserInfo>
      <UserInfo>
        <DisplayName>Catherine La Valley</DisplayName>
        <AccountId>163</AccountId>
        <AccountType/>
      </UserInfo>
      <UserInfo>
        <DisplayName>John Lessard</DisplayName>
        <AccountId>113</AccountId>
        <AccountType/>
      </UserInfo>
      <UserInfo>
        <DisplayName>Brittney Iodice</DisplayName>
        <AccountId>12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F968C43-56F0-41ED-ADA6-FD59479ED5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D774A2-118B-444D-BE15-E160944883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3ae754-39ee-40a3-81f0-4047adb63a8b"/>
    <ds:schemaRef ds:uri="3835ab3f-314c-4ed9-b606-8b6dfb0188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7736A43-37A0-40FA-9314-5357C3987ACF}">
  <ds:schemaRefs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3835ab3f-314c-4ed9-b606-8b6dfb0188a7"/>
    <ds:schemaRef ds:uri="9a3ae754-39ee-40a3-81f0-4047adb63a8b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337</TotalTime>
  <Words>383</Words>
  <Application>Microsoft Office PowerPoint</Application>
  <PresentationFormat>On-screen Show (4:3)</PresentationFormat>
  <Paragraphs>102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Gotham Black</vt:lpstr>
      <vt:lpstr>Gotham Bold</vt:lpstr>
      <vt:lpstr>Gotham Book</vt:lpstr>
      <vt:lpstr>Office Theme</vt:lpstr>
      <vt:lpstr>PowerPoint Presentation</vt:lpstr>
      <vt:lpstr>Departure Condition (3D View), 20 Hz 1/3-Octave Band, 40-70 dB</vt:lpstr>
      <vt:lpstr>Departure Condition (Top View), 20 Hz 1/3-Octave Band, 40-70 dB</vt:lpstr>
      <vt:lpstr>Departure Condition (3D View), 100 Hz 1/3-Octave Band, 40-70 dB</vt:lpstr>
      <vt:lpstr>Departure Condition (Top View), 100 Hz 1/3-Octave Band, 40-70 dB</vt:lpstr>
      <vt:lpstr>Departure Condition (3D View), OASPL, 30-60 dBA</vt:lpstr>
      <vt:lpstr>Departure Condition (Top View), OASPL, 30-60 dBA</vt:lpstr>
      <vt:lpstr>Approach Condition (3D View), 20 Hz 1/3-Octave Band, 40-70 dB</vt:lpstr>
      <vt:lpstr>Approach Condition (Top View), 20 Hz 1/3-Octave Band, 40-70 dB</vt:lpstr>
      <vt:lpstr>Approach Condition (3D View), 100 Hz 1/3-Octave Band, 40-70 dB</vt:lpstr>
      <vt:lpstr>Approach Condition (Top View), 100 Hz 1/3-Octave Band, 40-70 dB</vt:lpstr>
      <vt:lpstr>Approach Condition (3D View), OASPL, 30-60 dBA</vt:lpstr>
      <vt:lpstr>Approach Condition (Top View), OASPL, 30-60 dBA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 of two community noise models applied to a NASA urban air mobility concept vehicle</dc:title>
  <dc:subject/>
  <dc:creator>s.a.rizzi@nasa.gov;juliet.a.page@nasa.gov;rzc115@gmail.com</dc:creator>
  <cp:keywords>InterNoise2021</cp:keywords>
  <dc:description/>
  <cp:lastModifiedBy>Rizzi, Stephen A. (LARC-D314)</cp:lastModifiedBy>
  <cp:revision>66</cp:revision>
  <dcterms:created xsi:type="dcterms:W3CDTF">2020-07-09T10:05:28Z</dcterms:created>
  <dcterms:modified xsi:type="dcterms:W3CDTF">2021-07-17T02:03:04Z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0x0101007750FAA76491A64796CD5C170DC73448</vt:lpwstr>
  </property>
</Properties>
</file>